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2A7AF5C-77BC-4E24-9596-A18F649A5DA8}">
          <p14:sldIdLst>
            <p14:sldId id="264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A4E2BD-3F75-4378-A3ED-378FAE49DFE8}" v="241" dt="2023-10-13T11:17:25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UYILE MAXHWELE" userId="7faf3d50-4574-43e6-8a8e-57a528f5ee26" providerId="ADAL" clId="{B5A4E2BD-3F75-4378-A3ED-378FAE49DFE8}"/>
    <pc:docChg chg="undo custSel addSld delSld modSld sldOrd modMainMaster addSection modSection">
      <pc:chgData name="AVUYILE MAXHWELE" userId="7faf3d50-4574-43e6-8a8e-57a528f5ee26" providerId="ADAL" clId="{B5A4E2BD-3F75-4378-A3ED-378FAE49DFE8}" dt="2023-10-13T11:17:25.716" v="2492"/>
      <pc:docMkLst>
        <pc:docMk/>
      </pc:docMkLst>
      <pc:sldChg chg="addSp delSp modSp new mod setBg addAnim modAnim delDesignElem">
        <pc:chgData name="AVUYILE MAXHWELE" userId="7faf3d50-4574-43e6-8a8e-57a528f5ee26" providerId="ADAL" clId="{B5A4E2BD-3F75-4378-A3ED-378FAE49DFE8}" dt="2023-10-13T11:01:57.166" v="2402" actId="14100"/>
        <pc:sldMkLst>
          <pc:docMk/>
          <pc:sldMk cId="608549179" sldId="256"/>
        </pc:sldMkLst>
        <pc:spChg chg="mod">
          <ac:chgData name="AVUYILE MAXHWELE" userId="7faf3d50-4574-43e6-8a8e-57a528f5ee26" providerId="ADAL" clId="{B5A4E2BD-3F75-4378-A3ED-378FAE49DFE8}" dt="2023-10-13T11:01:01.969" v="2397" actId="1076"/>
          <ac:spMkLst>
            <pc:docMk/>
            <pc:sldMk cId="608549179" sldId="256"/>
            <ac:spMk id="2" creationId="{32444040-8808-842F-492E-B8E9EA0C77E5}"/>
          </ac:spMkLst>
        </pc:spChg>
        <pc:spChg chg="mod">
          <ac:chgData name="AVUYILE MAXHWELE" userId="7faf3d50-4574-43e6-8a8e-57a528f5ee26" providerId="ADAL" clId="{B5A4E2BD-3F75-4378-A3ED-378FAE49DFE8}" dt="2023-10-13T11:01:57.166" v="2402" actId="14100"/>
          <ac:spMkLst>
            <pc:docMk/>
            <pc:sldMk cId="608549179" sldId="256"/>
            <ac:spMk id="3" creationId="{B576D1BB-727D-E32C-87EB-381468E1EF13}"/>
          </ac:spMkLst>
        </pc:spChg>
        <pc:spChg chg="add del">
          <ac:chgData name="AVUYILE MAXHWELE" userId="7faf3d50-4574-43e6-8a8e-57a528f5ee26" providerId="ADAL" clId="{B5A4E2BD-3F75-4378-A3ED-378FAE49DFE8}" dt="2023-10-13T10:40:00.405" v="2108" actId="26606"/>
          <ac:spMkLst>
            <pc:docMk/>
            <pc:sldMk cId="608549179" sldId="256"/>
            <ac:spMk id="8" creationId="{6DDA8CE9-E0A6-4FF2-823D-D08607606DC2}"/>
          </ac:spMkLst>
        </pc:spChg>
        <pc:spChg chg="add del">
          <ac:chgData name="AVUYILE MAXHWELE" userId="7faf3d50-4574-43e6-8a8e-57a528f5ee26" providerId="ADAL" clId="{B5A4E2BD-3F75-4378-A3ED-378FAE49DFE8}" dt="2023-10-13T10:44:50.083" v="2225" actId="26606"/>
          <ac:spMkLst>
            <pc:docMk/>
            <pc:sldMk cId="608549179" sldId="256"/>
            <ac:spMk id="9" creationId="{0671A8AE-40A1-4631-A6B8-581AFF065482}"/>
          </ac:spMkLst>
        </pc:spChg>
        <pc:spChg chg="add del">
          <ac:chgData name="AVUYILE MAXHWELE" userId="7faf3d50-4574-43e6-8a8e-57a528f5ee26" providerId="ADAL" clId="{B5A4E2BD-3F75-4378-A3ED-378FAE49DFE8}" dt="2023-10-13T10:40:00.405" v="2108" actId="26606"/>
          <ac:spMkLst>
            <pc:docMk/>
            <pc:sldMk cId="608549179" sldId="256"/>
            <ac:spMk id="10" creationId="{11195564-33B9-434B-9641-764F5905A56F}"/>
          </ac:spMkLst>
        </pc:spChg>
        <pc:spChg chg="add del">
          <ac:chgData name="AVUYILE MAXHWELE" userId="7faf3d50-4574-43e6-8a8e-57a528f5ee26" providerId="ADAL" clId="{B5A4E2BD-3F75-4378-A3ED-378FAE49DFE8}" dt="2023-10-13T10:44:50.083" v="2225" actId="26606"/>
          <ac:spMkLst>
            <pc:docMk/>
            <pc:sldMk cId="608549179" sldId="256"/>
            <ac:spMk id="11" creationId="{AB58EF07-17C2-48CF-ABB0-EEF1F17CB8F0}"/>
          </ac:spMkLst>
        </pc:spChg>
        <pc:spChg chg="add del">
          <ac:chgData name="AVUYILE MAXHWELE" userId="7faf3d50-4574-43e6-8a8e-57a528f5ee26" providerId="ADAL" clId="{B5A4E2BD-3F75-4378-A3ED-378FAE49DFE8}" dt="2023-10-13T10:44:50.083" v="2225" actId="26606"/>
          <ac:spMkLst>
            <pc:docMk/>
            <pc:sldMk cId="608549179" sldId="256"/>
            <ac:spMk id="23" creationId="{AF2F604E-43BE-4DC3-B983-E071523364F8}"/>
          </ac:spMkLst>
        </pc:spChg>
        <pc:spChg chg="add del">
          <ac:chgData name="AVUYILE MAXHWELE" userId="7faf3d50-4574-43e6-8a8e-57a528f5ee26" providerId="ADAL" clId="{B5A4E2BD-3F75-4378-A3ED-378FAE49DFE8}" dt="2023-10-13T10:44:50.083" v="2225" actId="26606"/>
          <ac:spMkLst>
            <pc:docMk/>
            <pc:sldMk cId="608549179" sldId="256"/>
            <ac:spMk id="24" creationId="{08C9B587-E65E-4B52-B37C-ABEBB6E87928}"/>
          </ac:spMkLst>
        </pc:spChg>
        <pc:spChg chg="add del">
          <ac:chgData name="AVUYILE MAXHWELE" userId="7faf3d50-4574-43e6-8a8e-57a528f5ee26" providerId="ADAL" clId="{B5A4E2BD-3F75-4378-A3ED-378FAE49DFE8}" dt="2023-10-13T11:00:42.896" v="2396" actId="26606"/>
          <ac:spMkLst>
            <pc:docMk/>
            <pc:sldMk cId="608549179" sldId="256"/>
            <ac:spMk id="29" creationId="{6314D791-4D8A-4854-B8FC-6959656D09AD}"/>
          </ac:spMkLst>
        </pc:spChg>
        <pc:spChg chg="add del">
          <ac:chgData name="AVUYILE MAXHWELE" userId="7faf3d50-4574-43e6-8a8e-57a528f5ee26" providerId="ADAL" clId="{B5A4E2BD-3F75-4378-A3ED-378FAE49DFE8}" dt="2023-10-13T11:00:42.896" v="2396" actId="26606"/>
          <ac:spMkLst>
            <pc:docMk/>
            <pc:sldMk cId="608549179" sldId="256"/>
            <ac:spMk id="31" creationId="{15076E76-3EB3-4269-8135-07CAB20E59A5}"/>
          </ac:spMkLst>
        </pc:spChg>
        <pc:spChg chg="add">
          <ac:chgData name="AVUYILE MAXHWELE" userId="7faf3d50-4574-43e6-8a8e-57a528f5ee26" providerId="ADAL" clId="{B5A4E2BD-3F75-4378-A3ED-378FAE49DFE8}" dt="2023-10-13T11:00:42.896" v="2396" actId="26606"/>
          <ac:spMkLst>
            <pc:docMk/>
            <pc:sldMk cId="608549179" sldId="256"/>
            <ac:spMk id="48" creationId="{A8DB9CD9-59B1-4D73-BC4C-98796A48EF9B}"/>
          </ac:spMkLst>
        </pc:spChg>
        <pc:spChg chg="add">
          <ac:chgData name="AVUYILE MAXHWELE" userId="7faf3d50-4574-43e6-8a8e-57a528f5ee26" providerId="ADAL" clId="{B5A4E2BD-3F75-4378-A3ED-378FAE49DFE8}" dt="2023-10-13T11:00:42.896" v="2396" actId="26606"/>
          <ac:spMkLst>
            <pc:docMk/>
            <pc:sldMk cId="608549179" sldId="256"/>
            <ac:spMk id="50" creationId="{8874A6A9-41FF-4E33-AFA8-F9F81436A59E}"/>
          </ac:spMkLst>
        </pc:spChg>
        <pc:grpChg chg="add del">
          <ac:chgData name="AVUYILE MAXHWELE" userId="7faf3d50-4574-43e6-8a8e-57a528f5ee26" providerId="ADAL" clId="{B5A4E2BD-3F75-4378-A3ED-378FAE49DFE8}" dt="2023-10-13T10:40:00.405" v="2108" actId="26606"/>
          <ac:grpSpMkLst>
            <pc:docMk/>
            <pc:sldMk cId="608549179" sldId="256"/>
            <ac:grpSpMk id="12" creationId="{1D18C537-E336-47C4-836B-C342A230F8F3}"/>
          </ac:grpSpMkLst>
        </pc:grpChg>
        <pc:grpChg chg="add del">
          <ac:chgData name="AVUYILE MAXHWELE" userId="7faf3d50-4574-43e6-8a8e-57a528f5ee26" providerId="ADAL" clId="{B5A4E2BD-3F75-4378-A3ED-378FAE49DFE8}" dt="2023-10-13T10:40:00.405" v="2108" actId="26606"/>
          <ac:grpSpMkLst>
            <pc:docMk/>
            <pc:sldMk cId="608549179" sldId="256"/>
            <ac:grpSpMk id="18" creationId="{5A1259D8-0C3A-4069-A22F-537BBBB61A9C}"/>
          </ac:grpSpMkLst>
        </pc:grpChg>
        <pc:grpChg chg="add del">
          <ac:chgData name="AVUYILE MAXHWELE" userId="7faf3d50-4574-43e6-8a8e-57a528f5ee26" providerId="ADAL" clId="{B5A4E2BD-3F75-4378-A3ED-378FAE49DFE8}" dt="2023-10-13T11:00:42.896" v="2396" actId="26606"/>
          <ac:grpSpMkLst>
            <pc:docMk/>
            <pc:sldMk cId="608549179" sldId="256"/>
            <ac:grpSpMk id="33" creationId="{5EB3C7E5-50E1-4F9E-AEA3-A6D2190394F1}"/>
          </ac:grpSpMkLst>
        </pc:grpChg>
        <pc:grpChg chg="add del">
          <ac:chgData name="AVUYILE MAXHWELE" userId="7faf3d50-4574-43e6-8a8e-57a528f5ee26" providerId="ADAL" clId="{B5A4E2BD-3F75-4378-A3ED-378FAE49DFE8}" dt="2023-10-13T11:00:42.896" v="2396" actId="26606"/>
          <ac:grpSpMkLst>
            <pc:docMk/>
            <pc:sldMk cId="608549179" sldId="256"/>
            <ac:grpSpMk id="39" creationId="{B988F9A4-0578-4C59-8B4A-346E02CF3A3F}"/>
          </ac:grpSpMkLst>
        </pc:grpChg>
        <pc:grpChg chg="add">
          <ac:chgData name="AVUYILE MAXHWELE" userId="7faf3d50-4574-43e6-8a8e-57a528f5ee26" providerId="ADAL" clId="{B5A4E2BD-3F75-4378-A3ED-378FAE49DFE8}" dt="2023-10-13T11:00:42.896" v="2396" actId="26606"/>
          <ac:grpSpMkLst>
            <pc:docMk/>
            <pc:sldMk cId="608549179" sldId="256"/>
            <ac:grpSpMk id="52" creationId="{721D730E-1F97-4071-B143-B05E6D2599BC}"/>
          </ac:grpSpMkLst>
        </pc:grpChg>
        <pc:picChg chg="add del mod">
          <ac:chgData name="AVUYILE MAXHWELE" userId="7faf3d50-4574-43e6-8a8e-57a528f5ee26" providerId="ADAL" clId="{B5A4E2BD-3F75-4378-A3ED-378FAE49DFE8}" dt="2023-10-13T10:42:58.135" v="2131" actId="21"/>
          <ac:picMkLst>
            <pc:docMk/>
            <pc:sldMk cId="608549179" sldId="256"/>
            <ac:picMk id="5" creationId="{470CF7A1-9EE6-D0A3-D078-E8E6C6163BDD}"/>
          </ac:picMkLst>
        </pc:picChg>
      </pc:sldChg>
      <pc:sldChg chg="new del">
        <pc:chgData name="AVUYILE MAXHWELE" userId="7faf3d50-4574-43e6-8a8e-57a528f5ee26" providerId="ADAL" clId="{B5A4E2BD-3F75-4378-A3ED-378FAE49DFE8}" dt="2023-10-13T09:03:07.583" v="2" actId="2696"/>
        <pc:sldMkLst>
          <pc:docMk/>
          <pc:sldMk cId="1563268344" sldId="256"/>
        </pc:sldMkLst>
      </pc:sldChg>
      <pc:sldChg chg="addSp delSp modSp new mod setBg delDesignElem">
        <pc:chgData name="AVUYILE MAXHWELE" userId="7faf3d50-4574-43e6-8a8e-57a528f5ee26" providerId="ADAL" clId="{B5A4E2BD-3F75-4378-A3ED-378FAE49DFE8}" dt="2023-10-13T11:00:31.448" v="2395"/>
        <pc:sldMkLst>
          <pc:docMk/>
          <pc:sldMk cId="2946055464" sldId="257"/>
        </pc:sldMkLst>
        <pc:spChg chg="mod">
          <ac:chgData name="AVUYILE MAXHWELE" userId="7faf3d50-4574-43e6-8a8e-57a528f5ee26" providerId="ADAL" clId="{B5A4E2BD-3F75-4378-A3ED-378FAE49DFE8}" dt="2023-10-13T10:59:13.817" v="2378" actId="26606"/>
          <ac:spMkLst>
            <pc:docMk/>
            <pc:sldMk cId="2946055464" sldId="257"/>
            <ac:spMk id="2" creationId="{1B564DA9-C17D-9E22-BDFF-93ECF9C67833}"/>
          </ac:spMkLst>
        </pc:spChg>
        <pc:spChg chg="add del mod">
          <ac:chgData name="AVUYILE MAXHWELE" userId="7faf3d50-4574-43e6-8a8e-57a528f5ee26" providerId="ADAL" clId="{B5A4E2BD-3F75-4378-A3ED-378FAE49DFE8}" dt="2023-10-13T10:59:13.817" v="2378" actId="26606"/>
          <ac:spMkLst>
            <pc:docMk/>
            <pc:sldMk cId="2946055464" sldId="257"/>
            <ac:spMk id="3" creationId="{E583BAA9-A829-66C9-6DF0-7FECAC81BA32}"/>
          </ac:spMkLst>
        </pc:spChg>
        <pc:spChg chg="add del">
          <ac:chgData name="AVUYILE MAXHWELE" userId="7faf3d50-4574-43e6-8a8e-57a528f5ee26" providerId="ADAL" clId="{B5A4E2BD-3F75-4378-A3ED-378FAE49DFE8}" dt="2023-10-13T10:59:13.817" v="2378" actId="26606"/>
          <ac:spMkLst>
            <pc:docMk/>
            <pc:sldMk cId="2946055464" sldId="257"/>
            <ac:spMk id="8" creationId="{4BC99CB9-DDAD-44A2-8A1C-E3AF4E72DF5C}"/>
          </ac:spMkLst>
        </pc:spChg>
        <pc:spChg chg="add del">
          <ac:chgData name="AVUYILE MAXHWELE" userId="7faf3d50-4574-43e6-8a8e-57a528f5ee26" providerId="ADAL" clId="{B5A4E2BD-3F75-4378-A3ED-378FAE49DFE8}" dt="2023-10-13T10:59:13.817" v="2378" actId="26606"/>
          <ac:spMkLst>
            <pc:docMk/>
            <pc:sldMk cId="2946055464" sldId="257"/>
            <ac:spMk id="10" creationId="{1561AEE4-4E38-4BAC-976D-E0DE523FC5D1}"/>
          </ac:spMkLst>
        </pc:spChg>
        <pc:spChg chg="add del">
          <ac:chgData name="AVUYILE MAXHWELE" userId="7faf3d50-4574-43e6-8a8e-57a528f5ee26" providerId="ADAL" clId="{B5A4E2BD-3F75-4378-A3ED-378FAE49DFE8}" dt="2023-10-13T10:59:13.755" v="2377" actId="26606"/>
          <ac:spMkLst>
            <pc:docMk/>
            <pc:sldMk cId="2946055464" sldId="257"/>
            <ac:spMk id="25" creationId="{BACC6370-2D7E-4714-9D71-7542949D7D5D}"/>
          </ac:spMkLst>
        </pc:spChg>
        <pc:spChg chg="add del">
          <ac:chgData name="AVUYILE MAXHWELE" userId="7faf3d50-4574-43e6-8a8e-57a528f5ee26" providerId="ADAL" clId="{B5A4E2BD-3F75-4378-A3ED-378FAE49DFE8}" dt="2023-10-13T10:59:13.755" v="2377" actId="26606"/>
          <ac:spMkLst>
            <pc:docMk/>
            <pc:sldMk cId="2946055464" sldId="257"/>
            <ac:spMk id="27" creationId="{F68B3F68-107C-434F-AA38-110D5EA91B85}"/>
          </ac:spMkLst>
        </pc:spChg>
        <pc:spChg chg="add del">
          <ac:chgData name="AVUYILE MAXHWELE" userId="7faf3d50-4574-43e6-8a8e-57a528f5ee26" providerId="ADAL" clId="{B5A4E2BD-3F75-4378-A3ED-378FAE49DFE8}" dt="2023-10-13T10:59:13.755" v="2377" actId="26606"/>
          <ac:spMkLst>
            <pc:docMk/>
            <pc:sldMk cId="2946055464" sldId="257"/>
            <ac:spMk id="29" creationId="{AAD0DBB9-1A4B-4391-81D4-CB19F9AB918A}"/>
          </ac:spMkLst>
        </pc:spChg>
        <pc:spChg chg="add del">
          <ac:chgData name="AVUYILE MAXHWELE" userId="7faf3d50-4574-43e6-8a8e-57a528f5ee26" providerId="ADAL" clId="{B5A4E2BD-3F75-4378-A3ED-378FAE49DFE8}" dt="2023-10-13T10:59:13.755" v="2377" actId="26606"/>
          <ac:spMkLst>
            <pc:docMk/>
            <pc:sldMk cId="2946055464" sldId="257"/>
            <ac:spMk id="31" creationId="{063BBA22-50EA-4C4D-BE05-F1CE4E63AA56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2946055464" sldId="257"/>
            <ac:spMk id="33" creationId="{BACC6370-2D7E-4714-9D71-7542949D7D5D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2946055464" sldId="257"/>
            <ac:spMk id="34" creationId="{F68B3F68-107C-434F-AA38-110D5EA91B85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2946055464" sldId="257"/>
            <ac:spMk id="35" creationId="{AAD0DBB9-1A4B-4391-81D4-CB19F9AB918A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2946055464" sldId="257"/>
            <ac:spMk id="36" creationId="{063BBA22-50EA-4C4D-BE05-F1CE4E63AA56}"/>
          </ac:spMkLst>
        </pc:spChg>
        <pc:grpChg chg="add del">
          <ac:chgData name="AVUYILE MAXHWELE" userId="7faf3d50-4574-43e6-8a8e-57a528f5ee26" providerId="ADAL" clId="{B5A4E2BD-3F75-4378-A3ED-378FAE49DFE8}" dt="2023-10-13T10:59:13.817" v="2378" actId="26606"/>
          <ac:grpSpMkLst>
            <pc:docMk/>
            <pc:sldMk cId="2946055464" sldId="257"/>
            <ac:grpSpMk id="12" creationId="{F0BC676B-D19A-44DB-910A-0C0E6D433979}"/>
          </ac:grpSpMkLst>
        </pc:grpChg>
        <pc:graphicFrameChg chg="add del">
          <ac:chgData name="AVUYILE MAXHWELE" userId="7faf3d50-4574-43e6-8a8e-57a528f5ee26" providerId="ADAL" clId="{B5A4E2BD-3F75-4378-A3ED-378FAE49DFE8}" dt="2023-10-13T10:59:13.755" v="2377" actId="26606"/>
          <ac:graphicFrameMkLst>
            <pc:docMk/>
            <pc:sldMk cId="2946055464" sldId="257"/>
            <ac:graphicFrameMk id="21" creationId="{7F8AF98B-C561-6F63-8757-7AC35E88F336}"/>
          </ac:graphicFrameMkLst>
        </pc:graphicFrameChg>
        <pc:graphicFrameChg chg="add">
          <ac:chgData name="AVUYILE MAXHWELE" userId="7faf3d50-4574-43e6-8a8e-57a528f5ee26" providerId="ADAL" clId="{B5A4E2BD-3F75-4378-A3ED-378FAE49DFE8}" dt="2023-10-13T10:59:13.817" v="2378" actId="26606"/>
          <ac:graphicFrameMkLst>
            <pc:docMk/>
            <pc:sldMk cId="2946055464" sldId="257"/>
            <ac:graphicFrameMk id="37" creationId="{418D5437-2A7C-3CB4-3834-21759AE6D4A9}"/>
          </ac:graphicFrameMkLst>
        </pc:graphicFrameChg>
      </pc:sldChg>
      <pc:sldChg chg="addSp delSp modSp new mod ord setBg delDesignElem">
        <pc:chgData name="AVUYILE MAXHWELE" userId="7faf3d50-4574-43e6-8a8e-57a528f5ee26" providerId="ADAL" clId="{B5A4E2BD-3F75-4378-A3ED-378FAE49DFE8}" dt="2023-10-13T11:15:19.895" v="2484" actId="20578"/>
        <pc:sldMkLst>
          <pc:docMk/>
          <pc:sldMk cId="3105946802" sldId="258"/>
        </pc:sldMkLst>
        <pc:spChg chg="mod">
          <ac:chgData name="AVUYILE MAXHWELE" userId="7faf3d50-4574-43e6-8a8e-57a528f5ee26" providerId="ADAL" clId="{B5A4E2BD-3F75-4378-A3ED-378FAE49DFE8}" dt="2023-10-13T10:55:59.738" v="2366" actId="26606"/>
          <ac:spMkLst>
            <pc:docMk/>
            <pc:sldMk cId="3105946802" sldId="258"/>
            <ac:spMk id="2" creationId="{7FDBD458-17C1-9D94-C0BF-EDDE91486A24}"/>
          </ac:spMkLst>
        </pc:spChg>
        <pc:spChg chg="del mod">
          <ac:chgData name="AVUYILE MAXHWELE" userId="7faf3d50-4574-43e6-8a8e-57a528f5ee26" providerId="ADAL" clId="{B5A4E2BD-3F75-4378-A3ED-378FAE49DFE8}" dt="2023-10-13T10:55:59.738" v="2366" actId="26606"/>
          <ac:spMkLst>
            <pc:docMk/>
            <pc:sldMk cId="3105946802" sldId="258"/>
            <ac:spMk id="3" creationId="{A05CAA39-508E-3B05-A2BD-82BFE59BEAFE}"/>
          </ac:spMkLst>
        </pc:spChg>
        <pc:spChg chg="add del">
          <ac:chgData name="AVUYILE MAXHWELE" userId="7faf3d50-4574-43e6-8a8e-57a528f5ee26" providerId="ADAL" clId="{B5A4E2BD-3F75-4378-A3ED-378FAE49DFE8}" dt="2023-10-13T10:55:59.738" v="2366" actId="26606"/>
          <ac:spMkLst>
            <pc:docMk/>
            <pc:sldMk cId="3105946802" sldId="258"/>
            <ac:spMk id="8" creationId="{4BC99CB9-DDAD-44A2-8A1C-E3AF4E72DF5C}"/>
          </ac:spMkLst>
        </pc:spChg>
        <pc:spChg chg="add del">
          <ac:chgData name="AVUYILE MAXHWELE" userId="7faf3d50-4574-43e6-8a8e-57a528f5ee26" providerId="ADAL" clId="{B5A4E2BD-3F75-4378-A3ED-378FAE49DFE8}" dt="2023-10-13T10:55:59.738" v="2366" actId="26606"/>
          <ac:spMkLst>
            <pc:docMk/>
            <pc:sldMk cId="3105946802" sldId="258"/>
            <ac:spMk id="10" creationId="{1561AEE4-4E38-4BAC-976D-E0DE523FC5D1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3105946802" sldId="258"/>
            <ac:spMk id="25" creationId="{BACC6370-2D7E-4714-9D71-7542949D7D5D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3105946802" sldId="258"/>
            <ac:spMk id="27" creationId="{F68B3F68-107C-434F-AA38-110D5EA91B85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3105946802" sldId="258"/>
            <ac:spMk id="29" creationId="{AAD0DBB9-1A4B-4391-81D4-CB19F9AB918A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3105946802" sldId="258"/>
            <ac:spMk id="31" creationId="{063BBA22-50EA-4C4D-BE05-F1CE4E63AA56}"/>
          </ac:spMkLst>
        </pc:spChg>
        <pc:grpChg chg="add del">
          <ac:chgData name="AVUYILE MAXHWELE" userId="7faf3d50-4574-43e6-8a8e-57a528f5ee26" providerId="ADAL" clId="{B5A4E2BD-3F75-4378-A3ED-378FAE49DFE8}" dt="2023-10-13T10:55:59.738" v="2366" actId="26606"/>
          <ac:grpSpMkLst>
            <pc:docMk/>
            <pc:sldMk cId="3105946802" sldId="258"/>
            <ac:grpSpMk id="12" creationId="{F0BC676B-D19A-44DB-910A-0C0E6D433979}"/>
          </ac:grpSpMkLst>
        </pc:grpChg>
        <pc:graphicFrameChg chg="add mod">
          <ac:chgData name="AVUYILE MAXHWELE" userId="7faf3d50-4574-43e6-8a8e-57a528f5ee26" providerId="ADAL" clId="{B5A4E2BD-3F75-4378-A3ED-378FAE49DFE8}" dt="2023-10-13T10:56:33.774" v="2375" actId="20577"/>
          <ac:graphicFrameMkLst>
            <pc:docMk/>
            <pc:sldMk cId="3105946802" sldId="258"/>
            <ac:graphicFrameMk id="21" creationId="{5F02D1A6-9D32-E944-F35A-D2B7D752F3F1}"/>
          </ac:graphicFrameMkLst>
        </pc:graphicFrameChg>
      </pc:sldChg>
      <pc:sldChg chg="addSp delSp modSp new mod setBg delDesignElem">
        <pc:chgData name="AVUYILE MAXHWELE" userId="7faf3d50-4574-43e6-8a8e-57a528f5ee26" providerId="ADAL" clId="{B5A4E2BD-3F75-4378-A3ED-378FAE49DFE8}" dt="2023-10-13T11:00:31.448" v="2395"/>
        <pc:sldMkLst>
          <pc:docMk/>
          <pc:sldMk cId="612156167" sldId="259"/>
        </pc:sldMkLst>
        <pc:spChg chg="mod">
          <ac:chgData name="AVUYILE MAXHWELE" userId="7faf3d50-4574-43e6-8a8e-57a528f5ee26" providerId="ADAL" clId="{B5A4E2BD-3F75-4378-A3ED-378FAE49DFE8}" dt="2023-10-13T10:55:27.561" v="2364" actId="26606"/>
          <ac:spMkLst>
            <pc:docMk/>
            <pc:sldMk cId="612156167" sldId="259"/>
            <ac:spMk id="2" creationId="{54645953-510E-C926-4F47-B785654FC816}"/>
          </ac:spMkLst>
        </pc:spChg>
        <pc:spChg chg="add del mod">
          <ac:chgData name="AVUYILE MAXHWELE" userId="7faf3d50-4574-43e6-8a8e-57a528f5ee26" providerId="ADAL" clId="{B5A4E2BD-3F75-4378-A3ED-378FAE49DFE8}" dt="2023-10-13T10:54:59.698" v="2362" actId="26606"/>
          <ac:spMkLst>
            <pc:docMk/>
            <pc:sldMk cId="612156167" sldId="259"/>
            <ac:spMk id="3" creationId="{23EB5E0E-FD3B-CC8B-B2DA-C15BC32E6FBA}"/>
          </ac:spMkLst>
        </pc:spChg>
        <pc:spChg chg="add del">
          <ac:chgData name="AVUYILE MAXHWELE" userId="7faf3d50-4574-43e6-8a8e-57a528f5ee26" providerId="ADAL" clId="{B5A4E2BD-3F75-4378-A3ED-378FAE49DFE8}" dt="2023-10-13T10:54:59.698" v="2362" actId="26606"/>
          <ac:spMkLst>
            <pc:docMk/>
            <pc:sldMk cId="612156167" sldId="259"/>
            <ac:spMk id="8" creationId="{4BC99CB9-DDAD-44A2-8A1C-E3AF4E72DF5C}"/>
          </ac:spMkLst>
        </pc:spChg>
        <pc:spChg chg="add del">
          <ac:chgData name="AVUYILE MAXHWELE" userId="7faf3d50-4574-43e6-8a8e-57a528f5ee26" providerId="ADAL" clId="{B5A4E2BD-3F75-4378-A3ED-378FAE49DFE8}" dt="2023-10-13T10:54:59.698" v="2362" actId="26606"/>
          <ac:spMkLst>
            <pc:docMk/>
            <pc:sldMk cId="612156167" sldId="259"/>
            <ac:spMk id="10" creationId="{1561AEE4-4E38-4BAC-976D-E0DE523FC5D1}"/>
          </ac:spMkLst>
        </pc:spChg>
        <pc:spChg chg="add del">
          <ac:chgData name="AVUYILE MAXHWELE" userId="7faf3d50-4574-43e6-8a8e-57a528f5ee26" providerId="ADAL" clId="{B5A4E2BD-3F75-4378-A3ED-378FAE49DFE8}" dt="2023-10-13T10:55:27.561" v="2364" actId="26606"/>
          <ac:spMkLst>
            <pc:docMk/>
            <pc:sldMk cId="612156167" sldId="259"/>
            <ac:spMk id="24" creationId="{C2554CA6-288E-4202-BC52-2E5A8F0C0AED}"/>
          </ac:spMkLst>
        </pc:spChg>
        <pc:spChg chg="add del">
          <ac:chgData name="AVUYILE MAXHWELE" userId="7faf3d50-4574-43e6-8a8e-57a528f5ee26" providerId="ADAL" clId="{B5A4E2BD-3F75-4378-A3ED-378FAE49DFE8}" dt="2023-10-13T10:55:27.561" v="2364" actId="26606"/>
          <ac:spMkLst>
            <pc:docMk/>
            <pc:sldMk cId="612156167" sldId="259"/>
            <ac:spMk id="25" creationId="{23EB5E0E-FD3B-CC8B-B2DA-C15BC32E6FBA}"/>
          </ac:spMkLst>
        </pc:spChg>
        <pc:spChg chg="add del">
          <ac:chgData name="AVUYILE MAXHWELE" userId="7faf3d50-4574-43e6-8a8e-57a528f5ee26" providerId="ADAL" clId="{B5A4E2BD-3F75-4378-A3ED-378FAE49DFE8}" dt="2023-10-13T10:55:27.561" v="2364" actId="26606"/>
          <ac:spMkLst>
            <pc:docMk/>
            <pc:sldMk cId="612156167" sldId="259"/>
            <ac:spMk id="26" creationId="{B10BB131-AC8E-4A8E-A5D1-36260F720C3B}"/>
          </ac:spMkLst>
        </pc:spChg>
        <pc:spChg chg="add del">
          <ac:chgData name="AVUYILE MAXHWELE" userId="7faf3d50-4574-43e6-8a8e-57a528f5ee26" providerId="ADAL" clId="{B5A4E2BD-3F75-4378-A3ED-378FAE49DFE8}" dt="2023-10-13T10:55:27.561" v="2364" actId="26606"/>
          <ac:spMkLst>
            <pc:docMk/>
            <pc:sldMk cId="612156167" sldId="259"/>
            <ac:spMk id="28" creationId="{5B7778FC-632E-4DCA-A7CB-0D7731CCF970}"/>
          </ac:spMkLst>
        </pc:spChg>
        <pc:spChg chg="add del">
          <ac:chgData name="AVUYILE MAXHWELE" userId="7faf3d50-4574-43e6-8a8e-57a528f5ee26" providerId="ADAL" clId="{B5A4E2BD-3F75-4378-A3ED-378FAE49DFE8}" dt="2023-10-13T10:55:27.561" v="2364" actId="26606"/>
          <ac:spMkLst>
            <pc:docMk/>
            <pc:sldMk cId="612156167" sldId="259"/>
            <ac:spMk id="30" creationId="{FA23A907-97FB-4A8F-880A-DD77401C4296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612156167" sldId="259"/>
            <ac:spMk id="37" creationId="{7025EFD5-738C-41B9-87FE-0C00E211BD8B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612156167" sldId="259"/>
            <ac:spMk id="39" creationId="{835EF3DD-7D43-4A27-8967-A92FD8CC9365}"/>
          </ac:spMkLst>
        </pc:spChg>
        <pc:grpChg chg="add del">
          <ac:chgData name="AVUYILE MAXHWELE" userId="7faf3d50-4574-43e6-8a8e-57a528f5ee26" providerId="ADAL" clId="{B5A4E2BD-3F75-4378-A3ED-378FAE49DFE8}" dt="2023-10-13T10:54:59.698" v="2362" actId="26606"/>
          <ac:grpSpMkLst>
            <pc:docMk/>
            <pc:sldMk cId="612156167" sldId="259"/>
            <ac:grpSpMk id="12" creationId="{F0BC676B-D19A-44DB-910A-0C0E6D433979}"/>
          </ac:grpSpMkLst>
        </pc:grpChg>
        <pc:graphicFrameChg chg="add del">
          <ac:chgData name="AVUYILE MAXHWELE" userId="7faf3d50-4574-43e6-8a8e-57a528f5ee26" providerId="ADAL" clId="{B5A4E2BD-3F75-4378-A3ED-378FAE49DFE8}" dt="2023-10-13T10:54:42.593" v="2359" actId="26606"/>
          <ac:graphicFrameMkLst>
            <pc:docMk/>
            <pc:sldMk cId="612156167" sldId="259"/>
            <ac:graphicFrameMk id="21" creationId="{4F3918D9-E4C7-78FB-14C8-8548F4DF611E}"/>
          </ac:graphicFrameMkLst>
        </pc:graphicFrameChg>
        <pc:graphicFrameChg chg="add del">
          <ac:chgData name="AVUYILE MAXHWELE" userId="7faf3d50-4574-43e6-8a8e-57a528f5ee26" providerId="ADAL" clId="{B5A4E2BD-3F75-4378-A3ED-378FAE49DFE8}" dt="2023-10-13T10:54:59.672" v="2361" actId="26606"/>
          <ac:graphicFrameMkLst>
            <pc:docMk/>
            <pc:sldMk cId="612156167" sldId="259"/>
            <ac:graphicFrameMk id="23" creationId="{FC2A5716-6B5C-2987-83FD-F528904F1BDD}"/>
          </ac:graphicFrameMkLst>
        </pc:graphicFrameChg>
        <pc:graphicFrameChg chg="add">
          <ac:chgData name="AVUYILE MAXHWELE" userId="7faf3d50-4574-43e6-8a8e-57a528f5ee26" providerId="ADAL" clId="{B5A4E2BD-3F75-4378-A3ED-378FAE49DFE8}" dt="2023-10-13T10:55:27.561" v="2364" actId="26606"/>
          <ac:graphicFrameMkLst>
            <pc:docMk/>
            <pc:sldMk cId="612156167" sldId="259"/>
            <ac:graphicFrameMk id="32" creationId="{18CEB5B7-AC12-E03A-02AB-E06F1A3B94DD}"/>
          </ac:graphicFrameMkLst>
        </pc:graphicFrameChg>
        <pc:picChg chg="add">
          <ac:chgData name="AVUYILE MAXHWELE" userId="7faf3d50-4574-43e6-8a8e-57a528f5ee26" providerId="ADAL" clId="{B5A4E2BD-3F75-4378-A3ED-378FAE49DFE8}" dt="2023-10-13T10:55:27.561" v="2364" actId="26606"/>
          <ac:picMkLst>
            <pc:docMk/>
            <pc:sldMk cId="612156167" sldId="259"/>
            <ac:picMk id="33" creationId="{ED060C2C-8AC8-CD90-03E6-F47831D8D367}"/>
          </ac:picMkLst>
        </pc:picChg>
      </pc:sldChg>
      <pc:sldChg chg="addSp delSp modSp new mod setBg delDesignElem">
        <pc:chgData name="AVUYILE MAXHWELE" userId="7faf3d50-4574-43e6-8a8e-57a528f5ee26" providerId="ADAL" clId="{B5A4E2BD-3F75-4378-A3ED-378FAE49DFE8}" dt="2023-10-13T11:00:31.448" v="2395"/>
        <pc:sldMkLst>
          <pc:docMk/>
          <pc:sldMk cId="1144583085" sldId="260"/>
        </pc:sldMkLst>
        <pc:spChg chg="mod">
          <ac:chgData name="AVUYILE MAXHWELE" userId="7faf3d50-4574-43e6-8a8e-57a528f5ee26" providerId="ADAL" clId="{B5A4E2BD-3F75-4378-A3ED-378FAE49DFE8}" dt="2023-10-13T10:53:26.987" v="2356" actId="26606"/>
          <ac:spMkLst>
            <pc:docMk/>
            <pc:sldMk cId="1144583085" sldId="260"/>
            <ac:spMk id="2" creationId="{45C95FE1-87EB-C5C2-D257-023B968B3257}"/>
          </ac:spMkLst>
        </pc:spChg>
        <pc:spChg chg="mod">
          <ac:chgData name="AVUYILE MAXHWELE" userId="7faf3d50-4574-43e6-8a8e-57a528f5ee26" providerId="ADAL" clId="{B5A4E2BD-3F75-4378-A3ED-378FAE49DFE8}" dt="2023-10-13T10:53:26.987" v="2356" actId="26606"/>
          <ac:spMkLst>
            <pc:docMk/>
            <pc:sldMk cId="1144583085" sldId="260"/>
            <ac:spMk id="3" creationId="{517D8BE1-6A5E-F02B-D454-43156B33AE81}"/>
          </ac:spMkLst>
        </pc:spChg>
        <pc:spChg chg="add del">
          <ac:chgData name="AVUYILE MAXHWELE" userId="7faf3d50-4574-43e6-8a8e-57a528f5ee26" providerId="ADAL" clId="{B5A4E2BD-3F75-4378-A3ED-378FAE49DFE8}" dt="2023-10-13T10:32:37.818" v="2072" actId="26606"/>
          <ac:spMkLst>
            <pc:docMk/>
            <pc:sldMk cId="1144583085" sldId="260"/>
            <ac:spMk id="8" creationId="{4BC99CB9-DDAD-44A2-8A1C-E3AF4E72DF5C}"/>
          </ac:spMkLst>
        </pc:spChg>
        <pc:spChg chg="add del">
          <ac:chgData name="AVUYILE MAXHWELE" userId="7faf3d50-4574-43e6-8a8e-57a528f5ee26" providerId="ADAL" clId="{B5A4E2BD-3F75-4378-A3ED-378FAE49DFE8}" dt="2023-10-13T10:32:37.818" v="2072" actId="26606"/>
          <ac:spMkLst>
            <pc:docMk/>
            <pc:sldMk cId="1144583085" sldId="260"/>
            <ac:spMk id="10" creationId="{64053CBF-3932-45FF-8285-EE5146085F3A}"/>
          </ac:spMkLst>
        </pc:spChg>
        <pc:spChg chg="add del">
          <ac:chgData name="AVUYILE MAXHWELE" userId="7faf3d50-4574-43e6-8a8e-57a528f5ee26" providerId="ADAL" clId="{B5A4E2BD-3F75-4378-A3ED-378FAE49DFE8}" dt="2023-10-13T10:52:43.237" v="2351" actId="26606"/>
          <ac:spMkLst>
            <pc:docMk/>
            <pc:sldMk cId="1144583085" sldId="260"/>
            <ac:spMk id="27" creationId="{4BC99CB9-DDAD-44A2-8A1C-E3AF4E72DF5C}"/>
          </ac:spMkLst>
        </pc:spChg>
        <pc:spChg chg="add del">
          <ac:chgData name="AVUYILE MAXHWELE" userId="7faf3d50-4574-43e6-8a8e-57a528f5ee26" providerId="ADAL" clId="{B5A4E2BD-3F75-4378-A3ED-378FAE49DFE8}" dt="2023-10-13T10:52:43.237" v="2351" actId="26606"/>
          <ac:spMkLst>
            <pc:docMk/>
            <pc:sldMk cId="1144583085" sldId="260"/>
            <ac:spMk id="29" creationId="{1561AEE4-4E38-4BAC-976D-E0DE523FC5D1}"/>
          </ac:spMkLst>
        </pc:spChg>
        <pc:spChg chg="add del">
          <ac:chgData name="AVUYILE MAXHWELE" userId="7faf3d50-4574-43e6-8a8e-57a528f5ee26" providerId="ADAL" clId="{B5A4E2BD-3F75-4378-A3ED-378FAE49DFE8}" dt="2023-10-13T10:53:26.987" v="2356" actId="26606"/>
          <ac:spMkLst>
            <pc:docMk/>
            <pc:sldMk cId="1144583085" sldId="260"/>
            <ac:spMk id="45" creationId="{B6FACB3C-9069-4791-BC5C-0DB7CD19B853}"/>
          </ac:spMkLst>
        </pc:spChg>
        <pc:spChg chg="add del">
          <ac:chgData name="AVUYILE MAXHWELE" userId="7faf3d50-4574-43e6-8a8e-57a528f5ee26" providerId="ADAL" clId="{B5A4E2BD-3F75-4378-A3ED-378FAE49DFE8}" dt="2023-10-13T10:53:26.987" v="2356" actId="26606"/>
          <ac:spMkLst>
            <pc:docMk/>
            <pc:sldMk cId="1144583085" sldId="260"/>
            <ac:spMk id="47" creationId="{71F2038E-D777-4B76-81DD-DD13EE91B9DD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58" creationId="{1CD81A2A-6ED4-4EF4-A14C-912D31E14800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60" creationId="{1661932C-CA15-4E17-B115-FAE7CBEE4789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62" creationId="{8590ADD5-9383-4D3D-9047-3DA2593CCB5D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64" creationId="{DABE3E45-88CF-45D8-8D40-C773324D93F6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68" creationId="{B91ECDA9-56DC-4270-8F33-01C5637B8CEB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70" creationId="{75F47824-961D-465D-84F9-EAE11BC6173B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144583085" sldId="260"/>
            <ac:spMk id="72" creationId="{FEC9DA3E-C1D7-472D-B7C0-F71AE41FBA23}"/>
          </ac:spMkLst>
        </pc:spChg>
        <pc:grpChg chg="add del">
          <ac:chgData name="AVUYILE MAXHWELE" userId="7faf3d50-4574-43e6-8a8e-57a528f5ee26" providerId="ADAL" clId="{B5A4E2BD-3F75-4378-A3ED-378FAE49DFE8}" dt="2023-10-13T10:32:37.818" v="2072" actId="26606"/>
          <ac:grpSpMkLst>
            <pc:docMk/>
            <pc:sldMk cId="1144583085" sldId="260"/>
            <ac:grpSpMk id="12" creationId="{2E751C04-BEA6-446B-A678-9C74819EBD4C}"/>
          </ac:grpSpMkLst>
        </pc:grpChg>
        <pc:grpChg chg="add del">
          <ac:chgData name="AVUYILE MAXHWELE" userId="7faf3d50-4574-43e6-8a8e-57a528f5ee26" providerId="ADAL" clId="{B5A4E2BD-3F75-4378-A3ED-378FAE49DFE8}" dt="2023-10-13T10:32:37.818" v="2072" actId="26606"/>
          <ac:grpSpMkLst>
            <pc:docMk/>
            <pc:sldMk cId="1144583085" sldId="260"/>
            <ac:grpSpMk id="18" creationId="{B63ACBA3-DEFD-4C6D-BBA0-64468FA99C2D}"/>
          </ac:grpSpMkLst>
        </pc:grpChg>
        <pc:grpChg chg="add del">
          <ac:chgData name="AVUYILE MAXHWELE" userId="7faf3d50-4574-43e6-8a8e-57a528f5ee26" providerId="ADAL" clId="{B5A4E2BD-3F75-4378-A3ED-378FAE49DFE8}" dt="2023-10-13T10:52:43.237" v="2351" actId="26606"/>
          <ac:grpSpMkLst>
            <pc:docMk/>
            <pc:sldMk cId="1144583085" sldId="260"/>
            <ac:grpSpMk id="31" creationId="{F0BC676B-D19A-44DB-910A-0C0E6D433979}"/>
          </ac:grpSpMkLst>
        </pc:grpChg>
        <pc:grpChg chg="add del">
          <ac:chgData name="AVUYILE MAXHWELE" userId="7faf3d50-4574-43e6-8a8e-57a528f5ee26" providerId="ADAL" clId="{B5A4E2BD-3F75-4378-A3ED-378FAE49DFE8}" dt="2023-10-13T10:53:26.987" v="2356" actId="26606"/>
          <ac:grpSpMkLst>
            <pc:docMk/>
            <pc:sldMk cId="1144583085" sldId="260"/>
            <ac:grpSpMk id="49" creationId="{DD354807-230F-4402-B1B9-F733A8F1F190}"/>
          </ac:grpSpMkLst>
        </pc:grpChg>
        <pc:picChg chg="add mod">
          <ac:chgData name="AVUYILE MAXHWELE" userId="7faf3d50-4574-43e6-8a8e-57a528f5ee26" providerId="ADAL" clId="{B5A4E2BD-3F75-4378-A3ED-378FAE49DFE8}" dt="2023-10-13T10:53:26.987" v="2356" actId="26606"/>
          <ac:picMkLst>
            <pc:docMk/>
            <pc:sldMk cId="1144583085" sldId="260"/>
            <ac:picMk id="42" creationId="{DFF97D59-F40B-371B-8545-25C4BC823118}"/>
          </ac:picMkLst>
        </pc:picChg>
        <pc:cxnChg chg="add del">
          <ac:chgData name="AVUYILE MAXHWELE" userId="7faf3d50-4574-43e6-8a8e-57a528f5ee26" providerId="ADAL" clId="{B5A4E2BD-3F75-4378-A3ED-378FAE49DFE8}" dt="2023-10-13T11:00:31.448" v="2395"/>
          <ac:cxnSpMkLst>
            <pc:docMk/>
            <pc:sldMk cId="1144583085" sldId="260"/>
            <ac:cxnSpMk id="66" creationId="{49CD1692-827B-4C8D-B4A1-134FD04CF45C}"/>
          </ac:cxnSpMkLst>
        </pc:cxnChg>
      </pc:sldChg>
      <pc:sldChg chg="addSp delSp modSp new mod setBg delDesignElem">
        <pc:chgData name="AVUYILE MAXHWELE" userId="7faf3d50-4574-43e6-8a8e-57a528f5ee26" providerId="ADAL" clId="{B5A4E2BD-3F75-4378-A3ED-378FAE49DFE8}" dt="2023-10-13T11:00:31.448" v="2395"/>
        <pc:sldMkLst>
          <pc:docMk/>
          <pc:sldMk cId="4236713977" sldId="261"/>
        </pc:sldMkLst>
        <pc:spChg chg="mod">
          <ac:chgData name="AVUYILE MAXHWELE" userId="7faf3d50-4574-43e6-8a8e-57a528f5ee26" providerId="ADAL" clId="{B5A4E2BD-3F75-4378-A3ED-378FAE49DFE8}" dt="2023-10-13T11:00:31.448" v="2395"/>
          <ac:spMkLst>
            <pc:docMk/>
            <pc:sldMk cId="4236713977" sldId="261"/>
            <ac:spMk id="2" creationId="{E369543D-B38B-1CC6-C290-5467BAFCBB1E}"/>
          </ac:spMkLst>
        </pc:spChg>
        <pc:spChg chg="del mod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3" creationId="{854FD03B-2E22-1C2D-145E-85F4E2BEBEB1}"/>
          </ac:spMkLst>
        </pc:spChg>
        <pc:spChg chg="add del">
          <ac:chgData name="AVUYILE MAXHWELE" userId="7faf3d50-4574-43e6-8a8e-57a528f5ee26" providerId="ADAL" clId="{B5A4E2BD-3F75-4378-A3ED-378FAE49DFE8}" dt="2023-10-13T10:32:55.963" v="2073" actId="26606"/>
          <ac:spMkLst>
            <pc:docMk/>
            <pc:sldMk cId="4236713977" sldId="261"/>
            <ac:spMk id="8" creationId="{87BF42CA-AD55-48B4-8949-C4DCA60A6AEE}"/>
          </ac:spMkLst>
        </pc:spChg>
        <pc:spChg chg="add del">
          <ac:chgData name="AVUYILE MAXHWELE" userId="7faf3d50-4574-43e6-8a8e-57a528f5ee26" providerId="ADAL" clId="{B5A4E2BD-3F75-4378-A3ED-378FAE49DFE8}" dt="2023-10-13T10:32:55.963" v="2073" actId="26606"/>
          <ac:spMkLst>
            <pc:docMk/>
            <pc:sldMk cId="4236713977" sldId="261"/>
            <ac:spMk id="10" creationId="{66AE1D3D-3106-4CB2-AA7C-0C1642AC0F2E}"/>
          </ac:spMkLst>
        </pc:spChg>
        <pc:spChg chg="add del">
          <ac:chgData name="AVUYILE MAXHWELE" userId="7faf3d50-4574-43e6-8a8e-57a528f5ee26" providerId="ADAL" clId="{B5A4E2BD-3F75-4378-A3ED-378FAE49DFE8}" dt="2023-10-13T10:51:23.989" v="2347" actId="26606"/>
          <ac:spMkLst>
            <pc:docMk/>
            <pc:sldMk cId="4236713977" sldId="261"/>
            <ac:spMk id="22" creationId="{4BC99CB9-DDAD-44A2-8A1C-E3AF4E72DF5C}"/>
          </ac:spMkLst>
        </pc:spChg>
        <pc:spChg chg="add del">
          <ac:chgData name="AVUYILE MAXHWELE" userId="7faf3d50-4574-43e6-8a8e-57a528f5ee26" providerId="ADAL" clId="{B5A4E2BD-3F75-4378-A3ED-378FAE49DFE8}" dt="2023-10-13T10:51:23.989" v="2347" actId="26606"/>
          <ac:spMkLst>
            <pc:docMk/>
            <pc:sldMk cId="4236713977" sldId="261"/>
            <ac:spMk id="24" creationId="{1561AEE4-4E38-4BAC-976D-E0DE523FC5D1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38" creationId="{1709F1D5-B0F1-4714-A239-E5B61C161915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40" creationId="{228FB460-D3FF-4440-A020-05982A09E517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42" creationId="{14847E93-7DC1-4D4B-8829-B19AA7137C50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44" creationId="{5566D6E1-03A1-4D73-A4E0-35D74D568A04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46" creationId="{9F835A99-04AC-494A-A572-AFE8413CC938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48" creationId="{7B786209-1B0B-4CA9-9BDD-F7327066A84D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50" creationId="{2D2964BB-484D-45AE-AD66-D407D0629652}"/>
          </ac:spMkLst>
        </pc:spChg>
        <pc:spChg chg="add del">
          <ac:chgData name="AVUYILE MAXHWELE" userId="7faf3d50-4574-43e6-8a8e-57a528f5ee26" providerId="ADAL" clId="{B5A4E2BD-3F75-4378-A3ED-378FAE49DFE8}" dt="2023-10-13T10:52:04.157" v="2349" actId="26606"/>
          <ac:spMkLst>
            <pc:docMk/>
            <pc:sldMk cId="4236713977" sldId="261"/>
            <ac:spMk id="52" creationId="{6691AC69-A76E-4DAB-B565-468B6B87ACF3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4236713977" sldId="261"/>
            <ac:spMk id="59" creationId="{D3E17859-C5F0-476F-A082-A4CB8841DB24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4236713977" sldId="261"/>
            <ac:spMk id="61" creationId="{70BEB1E7-2F88-40BC-B73D-42E5B6F80BFC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4236713977" sldId="261"/>
            <ac:spMk id="63" creationId="{A7B99495-F43F-4D80-A44F-2CB4764EB90B}"/>
          </ac:spMkLst>
        </pc:spChg>
        <pc:grpChg chg="add del">
          <ac:chgData name="AVUYILE MAXHWELE" userId="7faf3d50-4574-43e6-8a8e-57a528f5ee26" providerId="ADAL" clId="{B5A4E2BD-3F75-4378-A3ED-378FAE49DFE8}" dt="2023-10-13T10:32:55.963" v="2073" actId="26606"/>
          <ac:grpSpMkLst>
            <pc:docMk/>
            <pc:sldMk cId="4236713977" sldId="261"/>
            <ac:grpSpMk id="12" creationId="{0A31B6AF-B711-4CDB-8C2B-16E963DDC4C5}"/>
          </ac:grpSpMkLst>
        </pc:grpChg>
        <pc:grpChg chg="add del">
          <ac:chgData name="AVUYILE MAXHWELE" userId="7faf3d50-4574-43e6-8a8e-57a528f5ee26" providerId="ADAL" clId="{B5A4E2BD-3F75-4378-A3ED-378FAE49DFE8}" dt="2023-10-13T10:51:23.989" v="2347" actId="26606"/>
          <ac:grpSpMkLst>
            <pc:docMk/>
            <pc:sldMk cId="4236713977" sldId="261"/>
            <ac:grpSpMk id="26" creationId="{F0BC676B-D19A-44DB-910A-0C0E6D433979}"/>
          </ac:grpSpMkLst>
        </pc:grpChg>
        <pc:graphicFrameChg chg="add">
          <ac:chgData name="AVUYILE MAXHWELE" userId="7faf3d50-4574-43e6-8a8e-57a528f5ee26" providerId="ADAL" clId="{B5A4E2BD-3F75-4378-A3ED-378FAE49DFE8}" dt="2023-10-13T10:52:04.157" v="2349" actId="26606"/>
          <ac:graphicFrameMkLst>
            <pc:docMk/>
            <pc:sldMk cId="4236713977" sldId="261"/>
            <ac:graphicFrameMk id="54" creationId="{5A480147-3BC7-556F-0AB6-7D5F3FE41295}"/>
          </ac:graphicFrameMkLst>
        </pc:graphicFrameChg>
        <pc:picChg chg="add">
          <ac:chgData name="AVUYILE MAXHWELE" userId="7faf3d50-4574-43e6-8a8e-57a528f5ee26" providerId="ADAL" clId="{B5A4E2BD-3F75-4378-A3ED-378FAE49DFE8}" dt="2023-10-13T10:52:04.157" v="2349" actId="26606"/>
          <ac:picMkLst>
            <pc:docMk/>
            <pc:sldMk cId="4236713977" sldId="261"/>
            <ac:picMk id="55" creationId="{185CBE62-AF50-DFCE-B1A7-327C450BA18C}"/>
          </ac:picMkLst>
        </pc:picChg>
      </pc:sldChg>
      <pc:sldChg chg="addSp delSp modSp new mod setBg delDesignElem">
        <pc:chgData name="AVUYILE MAXHWELE" userId="7faf3d50-4574-43e6-8a8e-57a528f5ee26" providerId="ADAL" clId="{B5A4E2BD-3F75-4378-A3ED-378FAE49DFE8}" dt="2023-10-13T11:00:31.448" v="2395"/>
        <pc:sldMkLst>
          <pc:docMk/>
          <pc:sldMk cId="1817813996" sldId="262"/>
        </pc:sldMkLst>
        <pc:spChg chg="mod">
          <ac:chgData name="AVUYILE MAXHWELE" userId="7faf3d50-4574-43e6-8a8e-57a528f5ee26" providerId="ADAL" clId="{B5A4E2BD-3F75-4378-A3ED-378FAE49DFE8}" dt="2023-10-13T10:50:46.621" v="2345" actId="26606"/>
          <ac:spMkLst>
            <pc:docMk/>
            <pc:sldMk cId="1817813996" sldId="262"/>
            <ac:spMk id="2" creationId="{258AC9CB-2C8B-81BB-2576-D1DF3BCAB83B}"/>
          </ac:spMkLst>
        </pc:spChg>
        <pc:spChg chg="mod">
          <ac:chgData name="AVUYILE MAXHWELE" userId="7faf3d50-4574-43e6-8a8e-57a528f5ee26" providerId="ADAL" clId="{B5A4E2BD-3F75-4378-A3ED-378FAE49DFE8}" dt="2023-10-13T10:50:46.621" v="2345" actId="26606"/>
          <ac:spMkLst>
            <pc:docMk/>
            <pc:sldMk cId="1817813996" sldId="262"/>
            <ac:spMk id="3" creationId="{76715736-FAC9-BE07-3DC4-221650D40B7A}"/>
          </ac:spMkLst>
        </pc:spChg>
        <pc:spChg chg="add del mod">
          <ac:chgData name="AVUYILE MAXHWELE" userId="7faf3d50-4574-43e6-8a8e-57a528f5ee26" providerId="ADAL" clId="{B5A4E2BD-3F75-4378-A3ED-378FAE49DFE8}" dt="2023-10-13T10:20:09.378" v="2040" actId="21"/>
          <ac:spMkLst>
            <pc:docMk/>
            <pc:sldMk cId="1817813996" sldId="262"/>
            <ac:spMk id="6" creationId="{58E7633D-3EE5-A657-E225-55B0BE671718}"/>
          </ac:spMkLst>
        </pc:spChg>
        <pc:spChg chg="add del">
          <ac:chgData name="AVUYILE MAXHWELE" userId="7faf3d50-4574-43e6-8a8e-57a528f5ee26" providerId="ADAL" clId="{B5A4E2BD-3F75-4378-A3ED-378FAE49DFE8}" dt="2023-10-13T10:33:53.655" v="2074" actId="26606"/>
          <ac:spMkLst>
            <pc:docMk/>
            <pc:sldMk cId="1817813996" sldId="262"/>
            <ac:spMk id="10" creationId="{245A9F99-D9B1-4094-A2E2-B90AC1DB7B9C}"/>
          </ac:spMkLst>
        </pc:spChg>
        <pc:spChg chg="add del">
          <ac:chgData name="AVUYILE MAXHWELE" userId="7faf3d50-4574-43e6-8a8e-57a528f5ee26" providerId="ADAL" clId="{B5A4E2BD-3F75-4378-A3ED-378FAE49DFE8}" dt="2023-10-13T10:33:53.655" v="2074" actId="26606"/>
          <ac:spMkLst>
            <pc:docMk/>
            <pc:sldMk cId="1817813996" sldId="262"/>
            <ac:spMk id="12" creationId="{B7FAF607-473A-4A43-A23D-BBFF5C4117BB}"/>
          </ac:spMkLst>
        </pc:spChg>
        <pc:spChg chg="add del">
          <ac:chgData name="AVUYILE MAXHWELE" userId="7faf3d50-4574-43e6-8a8e-57a528f5ee26" providerId="ADAL" clId="{B5A4E2BD-3F75-4378-A3ED-378FAE49DFE8}" dt="2023-10-13T10:50:46.621" v="2345" actId="26606"/>
          <ac:spMkLst>
            <pc:docMk/>
            <pc:sldMk cId="1817813996" sldId="262"/>
            <ac:spMk id="22" creationId="{245A9F99-D9B1-4094-A2E2-B90AC1DB7B9C}"/>
          </ac:spMkLst>
        </pc:spChg>
        <pc:spChg chg="add del">
          <ac:chgData name="AVUYILE MAXHWELE" userId="7faf3d50-4574-43e6-8a8e-57a528f5ee26" providerId="ADAL" clId="{B5A4E2BD-3F75-4378-A3ED-378FAE49DFE8}" dt="2023-10-13T10:50:46.621" v="2345" actId="26606"/>
          <ac:spMkLst>
            <pc:docMk/>
            <pc:sldMk cId="1817813996" sldId="262"/>
            <ac:spMk id="24" creationId="{B7FAF607-473A-4A43-A23D-BBFF5C4117BB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34" creationId="{1CD81A2A-6ED4-4EF4-A14C-912D31E14800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36" creationId="{1661932C-CA15-4E17-B115-FAE7CBEE4789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38" creationId="{8590ADD5-9383-4D3D-9047-3DA2593CCB5D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40" creationId="{DABE3E45-88CF-45D8-8D40-C773324D93F6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44" creationId="{B91ECDA9-56DC-4270-8F33-01C5637B8CEB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46" creationId="{75F47824-961D-465D-84F9-EAE11BC6173B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1817813996" sldId="262"/>
            <ac:spMk id="48" creationId="{FEC9DA3E-C1D7-472D-B7C0-F71AE41FBA23}"/>
          </ac:spMkLst>
        </pc:spChg>
        <pc:grpChg chg="add del">
          <ac:chgData name="AVUYILE MAXHWELE" userId="7faf3d50-4574-43e6-8a8e-57a528f5ee26" providerId="ADAL" clId="{B5A4E2BD-3F75-4378-A3ED-378FAE49DFE8}" dt="2023-10-13T10:33:53.655" v="2074" actId="26606"/>
          <ac:grpSpMkLst>
            <pc:docMk/>
            <pc:sldMk cId="1817813996" sldId="262"/>
            <ac:grpSpMk id="14" creationId="{C5F6476F-D303-44D3-B30F-1BA348F0F64A}"/>
          </ac:grpSpMkLst>
        </pc:grpChg>
        <pc:grpChg chg="add del">
          <ac:chgData name="AVUYILE MAXHWELE" userId="7faf3d50-4574-43e6-8a8e-57a528f5ee26" providerId="ADAL" clId="{B5A4E2BD-3F75-4378-A3ED-378FAE49DFE8}" dt="2023-10-13T10:50:46.621" v="2345" actId="26606"/>
          <ac:grpSpMkLst>
            <pc:docMk/>
            <pc:sldMk cId="1817813996" sldId="262"/>
            <ac:grpSpMk id="26" creationId="{C5F6476F-D303-44D3-B30F-1BA348F0F64A}"/>
          </ac:grpSpMkLst>
        </pc:grpChg>
        <pc:picChg chg="add del mod">
          <ac:chgData name="AVUYILE MAXHWELE" userId="7faf3d50-4574-43e6-8a8e-57a528f5ee26" providerId="ADAL" clId="{B5A4E2BD-3F75-4378-A3ED-378FAE49DFE8}" dt="2023-10-13T10:20:09.378" v="2040" actId="21"/>
          <ac:picMkLst>
            <pc:docMk/>
            <pc:sldMk cId="1817813996" sldId="262"/>
            <ac:picMk id="5" creationId="{E0CDB543-7F3C-27D4-1CF9-F76D35889081}"/>
          </ac:picMkLst>
        </pc:picChg>
        <pc:picChg chg="add mod ord">
          <ac:chgData name="AVUYILE MAXHWELE" userId="7faf3d50-4574-43e6-8a8e-57a528f5ee26" providerId="ADAL" clId="{B5A4E2BD-3F75-4378-A3ED-378FAE49DFE8}" dt="2023-10-13T10:50:46.621" v="2345" actId="26606"/>
          <ac:picMkLst>
            <pc:docMk/>
            <pc:sldMk cId="1817813996" sldId="262"/>
            <ac:picMk id="7" creationId="{73E715BE-A238-E837-B717-C129406BA4C1}"/>
          </ac:picMkLst>
        </pc:picChg>
        <pc:cxnChg chg="add del">
          <ac:chgData name="AVUYILE MAXHWELE" userId="7faf3d50-4574-43e6-8a8e-57a528f5ee26" providerId="ADAL" clId="{B5A4E2BD-3F75-4378-A3ED-378FAE49DFE8}" dt="2023-10-13T11:00:31.448" v="2395"/>
          <ac:cxnSpMkLst>
            <pc:docMk/>
            <pc:sldMk cId="1817813996" sldId="262"/>
            <ac:cxnSpMk id="42" creationId="{49CD1692-827B-4C8D-B4A1-134FD04CF45C}"/>
          </ac:cxnSpMkLst>
        </pc:cxnChg>
      </pc:sldChg>
      <pc:sldChg chg="addSp delSp modSp new mod modMedia setBg modClrScheme delDesignElem chgLayout">
        <pc:chgData name="AVUYILE MAXHWELE" userId="7faf3d50-4574-43e6-8a8e-57a528f5ee26" providerId="ADAL" clId="{B5A4E2BD-3F75-4378-A3ED-378FAE49DFE8}" dt="2023-10-13T11:00:31.448" v="2395"/>
        <pc:sldMkLst>
          <pc:docMk/>
          <pc:sldMk cId="3302416866" sldId="263"/>
        </pc:sldMkLst>
        <pc:spChg chg="mod ord">
          <ac:chgData name="AVUYILE MAXHWELE" userId="7faf3d50-4574-43e6-8a8e-57a528f5ee26" providerId="ADAL" clId="{B5A4E2BD-3F75-4378-A3ED-378FAE49DFE8}" dt="2023-10-13T10:21:51.915" v="2062" actId="255"/>
          <ac:spMkLst>
            <pc:docMk/>
            <pc:sldMk cId="3302416866" sldId="263"/>
            <ac:spMk id="2" creationId="{E5E544AA-BC1C-4520-A5BA-28A06C8ABD4A}"/>
          </ac:spMkLst>
        </pc:spChg>
        <pc:spChg chg="del">
          <ac:chgData name="AVUYILE MAXHWELE" userId="7faf3d50-4574-43e6-8a8e-57a528f5ee26" providerId="ADAL" clId="{B5A4E2BD-3F75-4378-A3ED-378FAE49DFE8}" dt="2023-10-13T10:21:10.923" v="2055" actId="700"/>
          <ac:spMkLst>
            <pc:docMk/>
            <pc:sldMk cId="3302416866" sldId="263"/>
            <ac:spMk id="3" creationId="{B3FECEE7-378D-7BD4-5BAF-EA493B49F5D1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3302416866" sldId="263"/>
            <ac:spMk id="8" creationId="{C1DD1A8A-57D5-4A81-AD04-532B043C5611}"/>
          </ac:spMkLst>
        </pc:spChg>
        <pc:spChg chg="add del">
          <ac:chgData name="AVUYILE MAXHWELE" userId="7faf3d50-4574-43e6-8a8e-57a528f5ee26" providerId="ADAL" clId="{B5A4E2BD-3F75-4378-A3ED-378FAE49DFE8}" dt="2023-10-13T11:00:31.448" v="2395"/>
          <ac:spMkLst>
            <pc:docMk/>
            <pc:sldMk cId="3302416866" sldId="263"/>
            <ac:spMk id="10" creationId="{007891EC-4501-44ED-A8C8-B11B6DB767AB}"/>
          </ac:spMkLst>
        </pc:spChg>
        <pc:picChg chg="add mod">
          <ac:chgData name="AVUYILE MAXHWELE" userId="7faf3d50-4574-43e6-8a8e-57a528f5ee26" providerId="ADAL" clId="{B5A4E2BD-3F75-4378-A3ED-378FAE49DFE8}" dt="2023-10-13T10:21:38.346" v="2059"/>
          <ac:picMkLst>
            <pc:docMk/>
            <pc:sldMk cId="3302416866" sldId="263"/>
            <ac:picMk id="4" creationId="{A73EB5E2-26E1-A461-49AF-F431281D411B}"/>
          </ac:picMkLst>
        </pc:picChg>
      </pc:sldChg>
      <pc:sldChg chg="addSp delSp modSp new mod ord modMedia setBg addAnim delAnim">
        <pc:chgData name="AVUYILE MAXHWELE" userId="7faf3d50-4574-43e6-8a8e-57a528f5ee26" providerId="ADAL" clId="{B5A4E2BD-3F75-4378-A3ED-378FAE49DFE8}" dt="2023-10-13T11:17:25.716" v="2492"/>
        <pc:sldMkLst>
          <pc:docMk/>
          <pc:sldMk cId="2236986167" sldId="264"/>
        </pc:sldMkLst>
        <pc:spChg chg="mod">
          <ac:chgData name="AVUYILE MAXHWELE" userId="7faf3d50-4574-43e6-8a8e-57a528f5ee26" providerId="ADAL" clId="{B5A4E2BD-3F75-4378-A3ED-378FAE49DFE8}" dt="2023-10-13T11:17:18.931" v="2491" actId="26606"/>
          <ac:spMkLst>
            <pc:docMk/>
            <pc:sldMk cId="2236986167" sldId="264"/>
            <ac:spMk id="2" creationId="{B5C4D0F5-58A6-FB79-3DF3-BB803179A315}"/>
          </ac:spMkLst>
        </pc:spChg>
        <pc:spChg chg="mod">
          <ac:chgData name="AVUYILE MAXHWELE" userId="7faf3d50-4574-43e6-8a8e-57a528f5ee26" providerId="ADAL" clId="{B5A4E2BD-3F75-4378-A3ED-378FAE49DFE8}" dt="2023-10-13T11:17:18.931" v="2491" actId="26606"/>
          <ac:spMkLst>
            <pc:docMk/>
            <pc:sldMk cId="2236986167" sldId="264"/>
            <ac:spMk id="3" creationId="{55858EE4-C94B-C3A3-737D-EB61267B7209}"/>
          </ac:spMkLst>
        </pc:spChg>
        <pc:spChg chg="add del">
          <ac:chgData name="AVUYILE MAXHWELE" userId="7faf3d50-4574-43e6-8a8e-57a528f5ee26" providerId="ADAL" clId="{B5A4E2BD-3F75-4378-A3ED-378FAE49DFE8}" dt="2023-10-13T11:17:18.892" v="2490" actId="26606"/>
          <ac:spMkLst>
            <pc:docMk/>
            <pc:sldMk cId="2236986167" sldId="264"/>
            <ac:spMk id="6" creationId="{C1DD1A8A-57D5-4A81-AD04-532B043C5611}"/>
          </ac:spMkLst>
        </pc:spChg>
        <pc:spChg chg="add del">
          <ac:chgData name="AVUYILE MAXHWELE" userId="7faf3d50-4574-43e6-8a8e-57a528f5ee26" providerId="ADAL" clId="{B5A4E2BD-3F75-4378-A3ED-378FAE49DFE8}" dt="2023-10-13T11:17:18.892" v="2490" actId="26606"/>
          <ac:spMkLst>
            <pc:docMk/>
            <pc:sldMk cId="2236986167" sldId="264"/>
            <ac:spMk id="8" creationId="{007891EC-4501-44ED-A8C8-B11B6DB767AB}"/>
          </ac:spMkLst>
        </pc:spChg>
        <pc:spChg chg="add del">
          <ac:chgData name="AVUYILE MAXHWELE" userId="7faf3d50-4574-43e6-8a8e-57a528f5ee26" providerId="ADAL" clId="{B5A4E2BD-3F75-4378-A3ED-378FAE49DFE8}" dt="2023-10-13T11:15:20.836" v="2485" actId="26606"/>
          <ac:spMkLst>
            <pc:docMk/>
            <pc:sldMk cId="2236986167" sldId="264"/>
            <ac:spMk id="9" creationId="{C1DD1A8A-57D5-4A81-AD04-532B043C5611}"/>
          </ac:spMkLst>
        </pc:spChg>
        <pc:spChg chg="add">
          <ac:chgData name="AVUYILE MAXHWELE" userId="7faf3d50-4574-43e6-8a8e-57a528f5ee26" providerId="ADAL" clId="{B5A4E2BD-3F75-4378-A3ED-378FAE49DFE8}" dt="2023-10-13T11:17:18.931" v="2491" actId="26606"/>
          <ac:spMkLst>
            <pc:docMk/>
            <pc:sldMk cId="2236986167" sldId="264"/>
            <ac:spMk id="10" creationId="{E502BBC7-2C76-46F3-BC24-5985BC13DB88}"/>
          </ac:spMkLst>
        </pc:spChg>
        <pc:spChg chg="add del">
          <ac:chgData name="AVUYILE MAXHWELE" userId="7faf3d50-4574-43e6-8a8e-57a528f5ee26" providerId="ADAL" clId="{B5A4E2BD-3F75-4378-A3ED-378FAE49DFE8}" dt="2023-10-13T11:15:20.836" v="2485" actId="26606"/>
          <ac:spMkLst>
            <pc:docMk/>
            <pc:sldMk cId="2236986167" sldId="264"/>
            <ac:spMk id="11" creationId="{007891EC-4501-44ED-A8C8-B11B6DB767AB}"/>
          </ac:spMkLst>
        </pc:spChg>
        <pc:spChg chg="add">
          <ac:chgData name="AVUYILE MAXHWELE" userId="7faf3d50-4574-43e6-8a8e-57a528f5ee26" providerId="ADAL" clId="{B5A4E2BD-3F75-4378-A3ED-378FAE49DFE8}" dt="2023-10-13T11:17:18.931" v="2491" actId="26606"/>
          <ac:spMkLst>
            <pc:docMk/>
            <pc:sldMk cId="2236986167" sldId="264"/>
            <ac:spMk id="12" creationId="{C7F28D52-2A5F-4D23-81AE-7CB8B591C7AF}"/>
          </ac:spMkLst>
        </pc:spChg>
        <pc:spChg chg="add">
          <ac:chgData name="AVUYILE MAXHWELE" userId="7faf3d50-4574-43e6-8a8e-57a528f5ee26" providerId="ADAL" clId="{B5A4E2BD-3F75-4378-A3ED-378FAE49DFE8}" dt="2023-10-13T11:17:18.931" v="2491" actId="26606"/>
          <ac:spMkLst>
            <pc:docMk/>
            <pc:sldMk cId="2236986167" sldId="264"/>
            <ac:spMk id="13" creationId="{FFD48BC7-DC40-47DE-87EE-9F4B6ECB9ABB}"/>
          </ac:spMkLst>
        </pc:spChg>
        <pc:spChg chg="add">
          <ac:chgData name="AVUYILE MAXHWELE" userId="7faf3d50-4574-43e6-8a8e-57a528f5ee26" providerId="ADAL" clId="{B5A4E2BD-3F75-4378-A3ED-378FAE49DFE8}" dt="2023-10-13T11:17:18.931" v="2491" actId="26606"/>
          <ac:spMkLst>
            <pc:docMk/>
            <pc:sldMk cId="2236986167" sldId="264"/>
            <ac:spMk id="14" creationId="{3629484E-3792-4B3D-89AD-7C8A1ED0E0D4}"/>
          </ac:spMkLst>
        </pc:spChg>
        <pc:picChg chg="add del">
          <ac:chgData name="AVUYILE MAXHWELE" userId="7faf3d50-4574-43e6-8a8e-57a528f5ee26" providerId="ADAL" clId="{B5A4E2BD-3F75-4378-A3ED-378FAE49DFE8}" dt="2023-10-13T11:15:20.836" v="2485" actId="26606"/>
          <ac:picMkLst>
            <pc:docMk/>
            <pc:sldMk cId="2236986167" sldId="264"/>
            <ac:picMk id="5" creationId="{A826F9AE-A78A-0A24-09BF-D2F65B8BF7F2}"/>
          </ac:picMkLst>
        </pc:picChg>
        <pc:picChg chg="add del mod">
          <ac:chgData name="AVUYILE MAXHWELE" userId="7faf3d50-4574-43e6-8a8e-57a528f5ee26" providerId="ADAL" clId="{B5A4E2BD-3F75-4378-A3ED-378FAE49DFE8}" dt="2023-10-13T11:17:18.892" v="2490" actId="26606"/>
          <ac:picMkLst>
            <pc:docMk/>
            <pc:sldMk cId="2236986167" sldId="264"/>
            <ac:picMk id="7" creationId="{AB5BC2FB-70C9-779F-64C4-6B671DA7BD47}"/>
          </ac:picMkLst>
        </pc:picChg>
      </pc:sldChg>
      <pc:sldMasterChg chg="setBg modSldLayout">
        <pc:chgData name="AVUYILE MAXHWELE" userId="7faf3d50-4574-43e6-8a8e-57a528f5ee26" providerId="ADAL" clId="{B5A4E2BD-3F75-4378-A3ED-378FAE49DFE8}" dt="2023-10-13T10:59:59.837" v="2383"/>
        <pc:sldMasterMkLst>
          <pc:docMk/>
          <pc:sldMasterMk cId="2086789782" sldId="2147483648"/>
        </pc:sldMasterMkLst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2296328392" sldId="2147483649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2961862887" sldId="2147483650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2938353653" sldId="2147483651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3813479420" sldId="2147483652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2343166579" sldId="2147483653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837417238" sldId="2147483654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4036426301" sldId="2147483655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4276717573" sldId="2147483656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2530374131" sldId="2147483657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4161938161" sldId="2147483658"/>
          </pc:sldLayoutMkLst>
        </pc:sldLayoutChg>
        <pc:sldLayoutChg chg="setBg">
          <pc:chgData name="AVUYILE MAXHWELE" userId="7faf3d50-4574-43e6-8a8e-57a528f5ee26" providerId="ADAL" clId="{B5A4E2BD-3F75-4378-A3ED-378FAE49DFE8}" dt="2023-10-13T10:59:59.837" v="2383"/>
          <pc:sldLayoutMkLst>
            <pc:docMk/>
            <pc:sldMasterMk cId="2086789782" sldId="2147483648"/>
            <pc:sldLayoutMk cId="3535841283" sldId="2147483659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E74B4-5D36-4E38-A3DC-F4930834B4A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A7600F-17A4-40E4-8529-6B5819747950}">
      <dgm:prSet/>
      <dgm:spPr/>
      <dgm:t>
        <a:bodyPr/>
        <a:lstStyle/>
        <a:p>
          <a:r>
            <a:rPr lang="en-ZA"/>
            <a:t>Trues fitness provides personalized fitness plans tailored to your goals, whether it’s weight loss, muscle gain, or overall fitness improvement.</a:t>
          </a:r>
          <a:endParaRPr lang="en-US"/>
        </a:p>
      </dgm:t>
    </dgm:pt>
    <dgm:pt modelId="{7AD20E92-5803-458D-B464-9081FC089E07}" type="parTrans" cxnId="{04A0726E-62C7-4401-A58C-A77F2B578BD3}">
      <dgm:prSet/>
      <dgm:spPr/>
      <dgm:t>
        <a:bodyPr/>
        <a:lstStyle/>
        <a:p>
          <a:endParaRPr lang="en-US"/>
        </a:p>
      </dgm:t>
    </dgm:pt>
    <dgm:pt modelId="{6964E22D-C97D-4D36-94EF-DD2255F35089}" type="sibTrans" cxnId="{04A0726E-62C7-4401-A58C-A77F2B578BD3}">
      <dgm:prSet/>
      <dgm:spPr/>
      <dgm:t>
        <a:bodyPr/>
        <a:lstStyle/>
        <a:p>
          <a:endParaRPr lang="en-US"/>
        </a:p>
      </dgm:t>
    </dgm:pt>
    <dgm:pt modelId="{A38028EE-6BDF-4159-9E9D-D63B01117917}">
      <dgm:prSet/>
      <dgm:spPr/>
      <dgm:t>
        <a:bodyPr/>
        <a:lstStyle/>
        <a:p>
          <a:r>
            <a:rPr lang="en-ZA"/>
            <a:t>Our team of expects coaches will create customized workout routines and nutrition plans just for you.</a:t>
          </a:r>
          <a:endParaRPr lang="en-US"/>
        </a:p>
      </dgm:t>
    </dgm:pt>
    <dgm:pt modelId="{4BAA8C4D-0E5A-4AF9-9046-677BBD67725C}" type="parTrans" cxnId="{D8FEE3FA-EC14-4F58-8E7D-0CA8BC94BC08}">
      <dgm:prSet/>
      <dgm:spPr/>
      <dgm:t>
        <a:bodyPr/>
        <a:lstStyle/>
        <a:p>
          <a:endParaRPr lang="en-US"/>
        </a:p>
      </dgm:t>
    </dgm:pt>
    <dgm:pt modelId="{5C9021D7-F1C4-4DAA-8350-5E47038808CC}" type="sibTrans" cxnId="{D8FEE3FA-EC14-4F58-8E7D-0CA8BC94BC08}">
      <dgm:prSet/>
      <dgm:spPr/>
      <dgm:t>
        <a:bodyPr/>
        <a:lstStyle/>
        <a:p>
          <a:endParaRPr lang="en-US"/>
        </a:p>
      </dgm:t>
    </dgm:pt>
    <dgm:pt modelId="{336B45D1-0500-4CF9-801B-7FA2350E903D}">
      <dgm:prSet/>
      <dgm:spPr/>
      <dgm:t>
        <a:bodyPr/>
        <a:lstStyle/>
        <a:p>
          <a:r>
            <a:rPr lang="en-ZA"/>
            <a:t>Say goodbye to generic programs and say hello to a plan that suits your unique needs. </a:t>
          </a:r>
          <a:endParaRPr lang="en-US"/>
        </a:p>
      </dgm:t>
    </dgm:pt>
    <dgm:pt modelId="{F59FC41C-2900-44D1-ACD1-2A59B30DFF74}" type="parTrans" cxnId="{03DE06CD-BFFD-465C-BEBE-A1DEE5D4626D}">
      <dgm:prSet/>
      <dgm:spPr/>
      <dgm:t>
        <a:bodyPr/>
        <a:lstStyle/>
        <a:p>
          <a:endParaRPr lang="en-US"/>
        </a:p>
      </dgm:t>
    </dgm:pt>
    <dgm:pt modelId="{1C460B24-3467-47D7-A8BA-456420EA22B7}" type="sibTrans" cxnId="{03DE06CD-BFFD-465C-BEBE-A1DEE5D4626D}">
      <dgm:prSet/>
      <dgm:spPr/>
      <dgm:t>
        <a:bodyPr/>
        <a:lstStyle/>
        <a:p>
          <a:endParaRPr lang="en-US"/>
        </a:p>
      </dgm:t>
    </dgm:pt>
    <dgm:pt modelId="{712EA977-13F2-4B30-99C4-5D2300CD4E98}" type="pres">
      <dgm:prSet presAssocID="{9DFE74B4-5D36-4E38-A3DC-F4930834B4A8}" presName="diagram" presStyleCnt="0">
        <dgm:presLayoutVars>
          <dgm:dir/>
          <dgm:resizeHandles val="exact"/>
        </dgm:presLayoutVars>
      </dgm:prSet>
      <dgm:spPr/>
    </dgm:pt>
    <dgm:pt modelId="{B9160B0C-BD51-4C1C-AB79-820B2ADF27A9}" type="pres">
      <dgm:prSet presAssocID="{5DA7600F-17A4-40E4-8529-6B5819747950}" presName="node" presStyleLbl="node1" presStyleIdx="0" presStyleCnt="3">
        <dgm:presLayoutVars>
          <dgm:bulletEnabled val="1"/>
        </dgm:presLayoutVars>
      </dgm:prSet>
      <dgm:spPr/>
    </dgm:pt>
    <dgm:pt modelId="{167A2AE7-846C-48BB-AF30-4B925AED199C}" type="pres">
      <dgm:prSet presAssocID="{6964E22D-C97D-4D36-94EF-DD2255F35089}" presName="sibTrans" presStyleLbl="sibTrans2D1" presStyleIdx="0" presStyleCnt="2"/>
      <dgm:spPr/>
    </dgm:pt>
    <dgm:pt modelId="{F4D71A58-8DD8-4730-B268-632993B6D737}" type="pres">
      <dgm:prSet presAssocID="{6964E22D-C97D-4D36-94EF-DD2255F35089}" presName="connectorText" presStyleLbl="sibTrans2D1" presStyleIdx="0" presStyleCnt="2"/>
      <dgm:spPr/>
    </dgm:pt>
    <dgm:pt modelId="{ED8D8F2D-87B7-4069-90F2-A7BCECC0EB56}" type="pres">
      <dgm:prSet presAssocID="{A38028EE-6BDF-4159-9E9D-D63B01117917}" presName="node" presStyleLbl="node1" presStyleIdx="1" presStyleCnt="3">
        <dgm:presLayoutVars>
          <dgm:bulletEnabled val="1"/>
        </dgm:presLayoutVars>
      </dgm:prSet>
      <dgm:spPr/>
    </dgm:pt>
    <dgm:pt modelId="{A07428A7-383D-400C-BB85-A155A00DB391}" type="pres">
      <dgm:prSet presAssocID="{5C9021D7-F1C4-4DAA-8350-5E47038808CC}" presName="sibTrans" presStyleLbl="sibTrans2D1" presStyleIdx="1" presStyleCnt="2"/>
      <dgm:spPr/>
    </dgm:pt>
    <dgm:pt modelId="{B40E5682-31D3-4EBC-82C2-8B821D2424DC}" type="pres">
      <dgm:prSet presAssocID="{5C9021D7-F1C4-4DAA-8350-5E47038808CC}" presName="connectorText" presStyleLbl="sibTrans2D1" presStyleIdx="1" presStyleCnt="2"/>
      <dgm:spPr/>
    </dgm:pt>
    <dgm:pt modelId="{6AF4101F-C558-4E16-B77F-DD3F6AE5BC9B}" type="pres">
      <dgm:prSet presAssocID="{336B45D1-0500-4CF9-801B-7FA2350E903D}" presName="node" presStyleLbl="node1" presStyleIdx="2" presStyleCnt="3">
        <dgm:presLayoutVars>
          <dgm:bulletEnabled val="1"/>
        </dgm:presLayoutVars>
      </dgm:prSet>
      <dgm:spPr/>
    </dgm:pt>
  </dgm:ptLst>
  <dgm:cxnLst>
    <dgm:cxn modelId="{CECD631B-018E-4BB4-8C56-1AC768CE209B}" type="presOf" srcId="{336B45D1-0500-4CF9-801B-7FA2350E903D}" destId="{6AF4101F-C558-4E16-B77F-DD3F6AE5BC9B}" srcOrd="0" destOrd="0" presId="urn:microsoft.com/office/officeart/2005/8/layout/process5"/>
    <dgm:cxn modelId="{7EB37F5D-A45B-4BF0-B252-D0D1AF28340E}" type="presOf" srcId="{5C9021D7-F1C4-4DAA-8350-5E47038808CC}" destId="{A07428A7-383D-400C-BB85-A155A00DB391}" srcOrd="0" destOrd="0" presId="urn:microsoft.com/office/officeart/2005/8/layout/process5"/>
    <dgm:cxn modelId="{04A0726E-62C7-4401-A58C-A77F2B578BD3}" srcId="{9DFE74B4-5D36-4E38-A3DC-F4930834B4A8}" destId="{5DA7600F-17A4-40E4-8529-6B5819747950}" srcOrd="0" destOrd="0" parTransId="{7AD20E92-5803-458D-B464-9081FC089E07}" sibTransId="{6964E22D-C97D-4D36-94EF-DD2255F35089}"/>
    <dgm:cxn modelId="{077C4258-D8F7-4317-B63B-E728448994B6}" type="presOf" srcId="{9DFE74B4-5D36-4E38-A3DC-F4930834B4A8}" destId="{712EA977-13F2-4B30-99C4-5D2300CD4E98}" srcOrd="0" destOrd="0" presId="urn:microsoft.com/office/officeart/2005/8/layout/process5"/>
    <dgm:cxn modelId="{837B3886-B9E6-4211-A7F8-7EE27FADC897}" type="presOf" srcId="{5DA7600F-17A4-40E4-8529-6B5819747950}" destId="{B9160B0C-BD51-4C1C-AB79-820B2ADF27A9}" srcOrd="0" destOrd="0" presId="urn:microsoft.com/office/officeart/2005/8/layout/process5"/>
    <dgm:cxn modelId="{31AC248E-C8C3-428F-AB10-D728E1670BAC}" type="presOf" srcId="{6964E22D-C97D-4D36-94EF-DD2255F35089}" destId="{F4D71A58-8DD8-4730-B268-632993B6D737}" srcOrd="1" destOrd="0" presId="urn:microsoft.com/office/officeart/2005/8/layout/process5"/>
    <dgm:cxn modelId="{633481B6-459E-4A6D-B7D2-80E29D88903F}" type="presOf" srcId="{6964E22D-C97D-4D36-94EF-DD2255F35089}" destId="{167A2AE7-846C-48BB-AF30-4B925AED199C}" srcOrd="0" destOrd="0" presId="urn:microsoft.com/office/officeart/2005/8/layout/process5"/>
    <dgm:cxn modelId="{6D8481BB-077D-4535-88DD-06A936B4EFDC}" type="presOf" srcId="{A38028EE-6BDF-4159-9E9D-D63B01117917}" destId="{ED8D8F2D-87B7-4069-90F2-A7BCECC0EB56}" srcOrd="0" destOrd="0" presId="urn:microsoft.com/office/officeart/2005/8/layout/process5"/>
    <dgm:cxn modelId="{03DE06CD-BFFD-465C-BEBE-A1DEE5D4626D}" srcId="{9DFE74B4-5D36-4E38-A3DC-F4930834B4A8}" destId="{336B45D1-0500-4CF9-801B-7FA2350E903D}" srcOrd="2" destOrd="0" parTransId="{F59FC41C-2900-44D1-ACD1-2A59B30DFF74}" sibTransId="{1C460B24-3467-47D7-A8BA-456420EA22B7}"/>
    <dgm:cxn modelId="{BA3D16E8-A069-42CB-A6F0-9360193A286F}" type="presOf" srcId="{5C9021D7-F1C4-4DAA-8350-5E47038808CC}" destId="{B40E5682-31D3-4EBC-82C2-8B821D2424DC}" srcOrd="1" destOrd="0" presId="urn:microsoft.com/office/officeart/2005/8/layout/process5"/>
    <dgm:cxn modelId="{D8FEE3FA-EC14-4F58-8E7D-0CA8BC94BC08}" srcId="{9DFE74B4-5D36-4E38-A3DC-F4930834B4A8}" destId="{A38028EE-6BDF-4159-9E9D-D63B01117917}" srcOrd="1" destOrd="0" parTransId="{4BAA8C4D-0E5A-4AF9-9046-677BBD67725C}" sibTransId="{5C9021D7-F1C4-4DAA-8350-5E47038808CC}"/>
    <dgm:cxn modelId="{DAD49820-DD74-401C-9E50-BAB9ECCFF5DF}" type="presParOf" srcId="{712EA977-13F2-4B30-99C4-5D2300CD4E98}" destId="{B9160B0C-BD51-4C1C-AB79-820B2ADF27A9}" srcOrd="0" destOrd="0" presId="urn:microsoft.com/office/officeart/2005/8/layout/process5"/>
    <dgm:cxn modelId="{43F8B538-7EA1-413F-BB05-26C3702E67B3}" type="presParOf" srcId="{712EA977-13F2-4B30-99C4-5D2300CD4E98}" destId="{167A2AE7-846C-48BB-AF30-4B925AED199C}" srcOrd="1" destOrd="0" presId="urn:microsoft.com/office/officeart/2005/8/layout/process5"/>
    <dgm:cxn modelId="{10F4C637-5681-455D-9A68-4767E5449993}" type="presParOf" srcId="{167A2AE7-846C-48BB-AF30-4B925AED199C}" destId="{F4D71A58-8DD8-4730-B268-632993B6D737}" srcOrd="0" destOrd="0" presId="urn:microsoft.com/office/officeart/2005/8/layout/process5"/>
    <dgm:cxn modelId="{7B83AE72-F094-47A4-B474-EDD64F1CA7CF}" type="presParOf" srcId="{712EA977-13F2-4B30-99C4-5D2300CD4E98}" destId="{ED8D8F2D-87B7-4069-90F2-A7BCECC0EB56}" srcOrd="2" destOrd="0" presId="urn:microsoft.com/office/officeart/2005/8/layout/process5"/>
    <dgm:cxn modelId="{C5DDA3A0-533D-4893-8BE3-9B1BC7C683A6}" type="presParOf" srcId="{712EA977-13F2-4B30-99C4-5D2300CD4E98}" destId="{A07428A7-383D-400C-BB85-A155A00DB391}" srcOrd="3" destOrd="0" presId="urn:microsoft.com/office/officeart/2005/8/layout/process5"/>
    <dgm:cxn modelId="{EAD909C7-460C-4820-A2AF-1D8C3D5FCDAE}" type="presParOf" srcId="{A07428A7-383D-400C-BB85-A155A00DB391}" destId="{B40E5682-31D3-4EBC-82C2-8B821D2424DC}" srcOrd="0" destOrd="0" presId="urn:microsoft.com/office/officeart/2005/8/layout/process5"/>
    <dgm:cxn modelId="{7C974F58-9FC8-473F-B7C8-443504B89BDD}" type="presParOf" srcId="{712EA977-13F2-4B30-99C4-5D2300CD4E98}" destId="{6AF4101F-C558-4E16-B77F-DD3F6AE5BC9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A0C7E7-DD9E-4B86-A3D0-E326C2F3A5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4E0855-942E-4B1B-B12A-738C40A91621}">
      <dgm:prSet/>
      <dgm:spPr/>
      <dgm:t>
        <a:bodyPr/>
        <a:lstStyle/>
        <a:p>
          <a:r>
            <a:rPr lang="en-ZA" dirty="0"/>
            <a:t>Trues fitness allows you to set goals and track your progress in a user-friendly interface.</a:t>
          </a:r>
          <a:endParaRPr lang="en-US" dirty="0"/>
        </a:p>
      </dgm:t>
    </dgm:pt>
    <dgm:pt modelId="{7F6411D9-59FA-4EB1-8A9E-F0F3388CA7E9}" type="parTrans" cxnId="{6AC7C8E2-5B3A-4FA0-A212-79745625B392}">
      <dgm:prSet/>
      <dgm:spPr/>
      <dgm:t>
        <a:bodyPr/>
        <a:lstStyle/>
        <a:p>
          <a:endParaRPr lang="en-US"/>
        </a:p>
      </dgm:t>
    </dgm:pt>
    <dgm:pt modelId="{BE8B5A7D-1382-466B-829F-B89D6F076520}" type="sibTrans" cxnId="{6AC7C8E2-5B3A-4FA0-A212-79745625B392}">
      <dgm:prSet/>
      <dgm:spPr/>
      <dgm:t>
        <a:bodyPr/>
        <a:lstStyle/>
        <a:p>
          <a:endParaRPr lang="en-US"/>
        </a:p>
      </dgm:t>
    </dgm:pt>
    <dgm:pt modelId="{8BBD794B-B02F-4599-934D-F87B1E697C9B}">
      <dgm:prSet/>
      <dgm:spPr/>
      <dgm:t>
        <a:bodyPr/>
        <a:lstStyle/>
        <a:p>
          <a:r>
            <a:rPr lang="en-ZA"/>
            <a:t>Easily monitor your fitness journey with visual representation of your achievement.</a:t>
          </a:r>
          <a:endParaRPr lang="en-US"/>
        </a:p>
      </dgm:t>
    </dgm:pt>
    <dgm:pt modelId="{CA916F13-7AE0-4CF9-BF7B-981534A54E24}" type="parTrans" cxnId="{C965D18F-4D78-4B98-B8A7-0F8C56CCCD1C}">
      <dgm:prSet/>
      <dgm:spPr/>
      <dgm:t>
        <a:bodyPr/>
        <a:lstStyle/>
        <a:p>
          <a:endParaRPr lang="en-US"/>
        </a:p>
      </dgm:t>
    </dgm:pt>
    <dgm:pt modelId="{82B2B6A4-70D5-46F9-B55A-7EC0E2A08F8E}" type="sibTrans" cxnId="{C965D18F-4D78-4B98-B8A7-0F8C56CCCD1C}">
      <dgm:prSet/>
      <dgm:spPr/>
      <dgm:t>
        <a:bodyPr/>
        <a:lstStyle/>
        <a:p>
          <a:endParaRPr lang="en-US"/>
        </a:p>
      </dgm:t>
    </dgm:pt>
    <dgm:pt modelId="{F08290B8-56C3-4855-B1F7-A0D71EDA6E7A}">
      <dgm:prSet/>
      <dgm:spPr/>
      <dgm:t>
        <a:bodyPr/>
        <a:lstStyle/>
        <a:p>
          <a:r>
            <a:rPr lang="en-ZA"/>
            <a:t>Stay motivated by celebrating milestones and seeing your continuous progress.</a:t>
          </a:r>
          <a:endParaRPr lang="en-US"/>
        </a:p>
      </dgm:t>
    </dgm:pt>
    <dgm:pt modelId="{A58C9799-F1AD-44E7-949A-DC63CC925C11}" type="parTrans" cxnId="{BB4265D3-57EA-4B23-ADD1-310A015FE306}">
      <dgm:prSet/>
      <dgm:spPr/>
      <dgm:t>
        <a:bodyPr/>
        <a:lstStyle/>
        <a:p>
          <a:endParaRPr lang="en-US"/>
        </a:p>
      </dgm:t>
    </dgm:pt>
    <dgm:pt modelId="{1586AD7B-DEF3-4090-BA8F-EFEDCFCCA658}" type="sibTrans" cxnId="{BB4265D3-57EA-4B23-ADD1-310A015FE306}">
      <dgm:prSet/>
      <dgm:spPr/>
      <dgm:t>
        <a:bodyPr/>
        <a:lstStyle/>
        <a:p>
          <a:endParaRPr lang="en-US"/>
        </a:p>
      </dgm:t>
    </dgm:pt>
    <dgm:pt modelId="{19B7DD9F-3FFF-48C5-A1B8-3C8CEBE07F8E}" type="pres">
      <dgm:prSet presAssocID="{73A0C7E7-DD9E-4B86-A3D0-E326C2F3A5CC}" presName="root" presStyleCnt="0">
        <dgm:presLayoutVars>
          <dgm:dir/>
          <dgm:resizeHandles val="exact"/>
        </dgm:presLayoutVars>
      </dgm:prSet>
      <dgm:spPr/>
    </dgm:pt>
    <dgm:pt modelId="{289CD2EF-3131-4A1D-B49E-197EEDC70EDF}" type="pres">
      <dgm:prSet presAssocID="{EB4E0855-942E-4B1B-B12A-738C40A91621}" presName="compNode" presStyleCnt="0"/>
      <dgm:spPr/>
    </dgm:pt>
    <dgm:pt modelId="{96DF8BE4-5A15-4DAC-8980-3A52D83D6498}" type="pres">
      <dgm:prSet presAssocID="{EB4E0855-942E-4B1B-B12A-738C40A916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2D3C0ECA-1C88-4C06-8C91-C64509F6450B}" type="pres">
      <dgm:prSet presAssocID="{EB4E0855-942E-4B1B-B12A-738C40A91621}" presName="spaceRect" presStyleCnt="0"/>
      <dgm:spPr/>
    </dgm:pt>
    <dgm:pt modelId="{6AED18E2-3595-4B19-955F-2F826C9B9944}" type="pres">
      <dgm:prSet presAssocID="{EB4E0855-942E-4B1B-B12A-738C40A91621}" presName="textRect" presStyleLbl="revTx" presStyleIdx="0" presStyleCnt="3">
        <dgm:presLayoutVars>
          <dgm:chMax val="1"/>
          <dgm:chPref val="1"/>
        </dgm:presLayoutVars>
      </dgm:prSet>
      <dgm:spPr/>
    </dgm:pt>
    <dgm:pt modelId="{794D02C7-C578-450B-B1E5-D66A8E9A610B}" type="pres">
      <dgm:prSet presAssocID="{BE8B5A7D-1382-466B-829F-B89D6F076520}" presName="sibTrans" presStyleCnt="0"/>
      <dgm:spPr/>
    </dgm:pt>
    <dgm:pt modelId="{A9D9BAA3-C43D-4BCB-8800-D4804CE88413}" type="pres">
      <dgm:prSet presAssocID="{8BBD794B-B02F-4599-934D-F87B1E697C9B}" presName="compNode" presStyleCnt="0"/>
      <dgm:spPr/>
    </dgm:pt>
    <dgm:pt modelId="{BE61ADF9-F963-4F4D-9B34-01107E36B730}" type="pres">
      <dgm:prSet presAssocID="{8BBD794B-B02F-4599-934D-F87B1E697C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54167839-5D5F-45D8-B7CC-6E440311D7C9}" type="pres">
      <dgm:prSet presAssocID="{8BBD794B-B02F-4599-934D-F87B1E697C9B}" presName="spaceRect" presStyleCnt="0"/>
      <dgm:spPr/>
    </dgm:pt>
    <dgm:pt modelId="{D4F81A24-0976-4C93-9B78-EDC3538A4E13}" type="pres">
      <dgm:prSet presAssocID="{8BBD794B-B02F-4599-934D-F87B1E697C9B}" presName="textRect" presStyleLbl="revTx" presStyleIdx="1" presStyleCnt="3">
        <dgm:presLayoutVars>
          <dgm:chMax val="1"/>
          <dgm:chPref val="1"/>
        </dgm:presLayoutVars>
      </dgm:prSet>
      <dgm:spPr/>
    </dgm:pt>
    <dgm:pt modelId="{1D0DF4D9-4779-4F18-B347-BACA63747659}" type="pres">
      <dgm:prSet presAssocID="{82B2B6A4-70D5-46F9-B55A-7EC0E2A08F8E}" presName="sibTrans" presStyleCnt="0"/>
      <dgm:spPr/>
    </dgm:pt>
    <dgm:pt modelId="{EC2C7458-51DD-4743-AEA3-BFE744FE92FD}" type="pres">
      <dgm:prSet presAssocID="{F08290B8-56C3-4855-B1F7-A0D71EDA6E7A}" presName="compNode" presStyleCnt="0"/>
      <dgm:spPr/>
    </dgm:pt>
    <dgm:pt modelId="{13BAA18D-099F-443C-8E9F-A0B262902A1A}" type="pres">
      <dgm:prSet presAssocID="{F08290B8-56C3-4855-B1F7-A0D71EDA6E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CA8D47E0-D57E-4633-ADC4-8CD99FB39B76}" type="pres">
      <dgm:prSet presAssocID="{F08290B8-56C3-4855-B1F7-A0D71EDA6E7A}" presName="spaceRect" presStyleCnt="0"/>
      <dgm:spPr/>
    </dgm:pt>
    <dgm:pt modelId="{1EB412B2-AF60-4317-AF27-74BCA9BC4179}" type="pres">
      <dgm:prSet presAssocID="{F08290B8-56C3-4855-B1F7-A0D71EDA6E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21A0E31-D5E7-48AA-A267-0CA0F31145FC}" type="presOf" srcId="{73A0C7E7-DD9E-4B86-A3D0-E326C2F3A5CC}" destId="{19B7DD9F-3FFF-48C5-A1B8-3C8CEBE07F8E}" srcOrd="0" destOrd="0" presId="urn:microsoft.com/office/officeart/2018/2/layout/IconLabelList"/>
    <dgm:cxn modelId="{9371FE71-BFE9-40D6-8E4C-9B78FDB96380}" type="presOf" srcId="{EB4E0855-942E-4B1B-B12A-738C40A91621}" destId="{6AED18E2-3595-4B19-955F-2F826C9B9944}" srcOrd="0" destOrd="0" presId="urn:microsoft.com/office/officeart/2018/2/layout/IconLabelList"/>
    <dgm:cxn modelId="{C965D18F-4D78-4B98-B8A7-0F8C56CCCD1C}" srcId="{73A0C7E7-DD9E-4B86-A3D0-E326C2F3A5CC}" destId="{8BBD794B-B02F-4599-934D-F87B1E697C9B}" srcOrd="1" destOrd="0" parTransId="{CA916F13-7AE0-4CF9-BF7B-981534A54E24}" sibTransId="{82B2B6A4-70D5-46F9-B55A-7EC0E2A08F8E}"/>
    <dgm:cxn modelId="{B5E62EB6-E78E-4DE3-A271-5A91D4C71176}" type="presOf" srcId="{F08290B8-56C3-4855-B1F7-A0D71EDA6E7A}" destId="{1EB412B2-AF60-4317-AF27-74BCA9BC4179}" srcOrd="0" destOrd="0" presId="urn:microsoft.com/office/officeart/2018/2/layout/IconLabelList"/>
    <dgm:cxn modelId="{BB4265D3-57EA-4B23-ADD1-310A015FE306}" srcId="{73A0C7E7-DD9E-4B86-A3D0-E326C2F3A5CC}" destId="{F08290B8-56C3-4855-B1F7-A0D71EDA6E7A}" srcOrd="2" destOrd="0" parTransId="{A58C9799-F1AD-44E7-949A-DC63CC925C11}" sibTransId="{1586AD7B-DEF3-4090-BA8F-EFEDCFCCA658}"/>
    <dgm:cxn modelId="{6AC7C8E2-5B3A-4FA0-A212-79745625B392}" srcId="{73A0C7E7-DD9E-4B86-A3D0-E326C2F3A5CC}" destId="{EB4E0855-942E-4B1B-B12A-738C40A91621}" srcOrd="0" destOrd="0" parTransId="{7F6411D9-59FA-4EB1-8A9E-F0F3388CA7E9}" sibTransId="{BE8B5A7D-1382-466B-829F-B89D6F076520}"/>
    <dgm:cxn modelId="{4952F7E6-3DA6-40EE-A8DD-B6B2AEFE2569}" type="presOf" srcId="{8BBD794B-B02F-4599-934D-F87B1E697C9B}" destId="{D4F81A24-0976-4C93-9B78-EDC3538A4E13}" srcOrd="0" destOrd="0" presId="urn:microsoft.com/office/officeart/2018/2/layout/IconLabelList"/>
    <dgm:cxn modelId="{09E6375E-7A40-414A-BD43-8FE40D738A42}" type="presParOf" srcId="{19B7DD9F-3FFF-48C5-A1B8-3C8CEBE07F8E}" destId="{289CD2EF-3131-4A1D-B49E-197EEDC70EDF}" srcOrd="0" destOrd="0" presId="urn:microsoft.com/office/officeart/2018/2/layout/IconLabelList"/>
    <dgm:cxn modelId="{B782FC21-1DFD-4B15-B64F-9B81F0A87D06}" type="presParOf" srcId="{289CD2EF-3131-4A1D-B49E-197EEDC70EDF}" destId="{96DF8BE4-5A15-4DAC-8980-3A52D83D6498}" srcOrd="0" destOrd="0" presId="urn:microsoft.com/office/officeart/2018/2/layout/IconLabelList"/>
    <dgm:cxn modelId="{4ED69E6C-FCD5-4D90-A773-284FD0EE7D9C}" type="presParOf" srcId="{289CD2EF-3131-4A1D-B49E-197EEDC70EDF}" destId="{2D3C0ECA-1C88-4C06-8C91-C64509F6450B}" srcOrd="1" destOrd="0" presId="urn:microsoft.com/office/officeart/2018/2/layout/IconLabelList"/>
    <dgm:cxn modelId="{F4A76DBB-5155-4CDA-9F1E-699A9EC4D489}" type="presParOf" srcId="{289CD2EF-3131-4A1D-B49E-197EEDC70EDF}" destId="{6AED18E2-3595-4B19-955F-2F826C9B9944}" srcOrd="2" destOrd="0" presId="urn:microsoft.com/office/officeart/2018/2/layout/IconLabelList"/>
    <dgm:cxn modelId="{7E8E75C8-1295-41A7-AB8D-E27FB9A8F1A9}" type="presParOf" srcId="{19B7DD9F-3FFF-48C5-A1B8-3C8CEBE07F8E}" destId="{794D02C7-C578-450B-B1E5-D66A8E9A610B}" srcOrd="1" destOrd="0" presId="urn:microsoft.com/office/officeart/2018/2/layout/IconLabelList"/>
    <dgm:cxn modelId="{C4CA54C5-25CF-4FEB-8AB3-1C23B335C7C1}" type="presParOf" srcId="{19B7DD9F-3FFF-48C5-A1B8-3C8CEBE07F8E}" destId="{A9D9BAA3-C43D-4BCB-8800-D4804CE88413}" srcOrd="2" destOrd="0" presId="urn:microsoft.com/office/officeart/2018/2/layout/IconLabelList"/>
    <dgm:cxn modelId="{F91961AA-13BA-4312-8468-A45C57A46599}" type="presParOf" srcId="{A9D9BAA3-C43D-4BCB-8800-D4804CE88413}" destId="{BE61ADF9-F963-4F4D-9B34-01107E36B730}" srcOrd="0" destOrd="0" presId="urn:microsoft.com/office/officeart/2018/2/layout/IconLabelList"/>
    <dgm:cxn modelId="{82CCF573-6DD0-453C-8B14-A50D10E995AD}" type="presParOf" srcId="{A9D9BAA3-C43D-4BCB-8800-D4804CE88413}" destId="{54167839-5D5F-45D8-B7CC-6E440311D7C9}" srcOrd="1" destOrd="0" presId="urn:microsoft.com/office/officeart/2018/2/layout/IconLabelList"/>
    <dgm:cxn modelId="{6A98AB5F-CD14-4697-A6E1-7145F060D947}" type="presParOf" srcId="{A9D9BAA3-C43D-4BCB-8800-D4804CE88413}" destId="{D4F81A24-0976-4C93-9B78-EDC3538A4E13}" srcOrd="2" destOrd="0" presId="urn:microsoft.com/office/officeart/2018/2/layout/IconLabelList"/>
    <dgm:cxn modelId="{0EAB4653-771A-4998-810D-0C74394391CA}" type="presParOf" srcId="{19B7DD9F-3FFF-48C5-A1B8-3C8CEBE07F8E}" destId="{1D0DF4D9-4779-4F18-B347-BACA63747659}" srcOrd="3" destOrd="0" presId="urn:microsoft.com/office/officeart/2018/2/layout/IconLabelList"/>
    <dgm:cxn modelId="{BDB4D7E4-2E63-4BA6-8C1C-AE3A86A6BBB7}" type="presParOf" srcId="{19B7DD9F-3FFF-48C5-A1B8-3C8CEBE07F8E}" destId="{EC2C7458-51DD-4743-AEA3-BFE744FE92FD}" srcOrd="4" destOrd="0" presId="urn:microsoft.com/office/officeart/2018/2/layout/IconLabelList"/>
    <dgm:cxn modelId="{593EFA45-10D8-4590-8415-2FC71F59B001}" type="presParOf" srcId="{EC2C7458-51DD-4743-AEA3-BFE744FE92FD}" destId="{13BAA18D-099F-443C-8E9F-A0B262902A1A}" srcOrd="0" destOrd="0" presId="urn:microsoft.com/office/officeart/2018/2/layout/IconLabelList"/>
    <dgm:cxn modelId="{3D84A302-9803-4045-B107-79D1DB8172FF}" type="presParOf" srcId="{EC2C7458-51DD-4743-AEA3-BFE744FE92FD}" destId="{CA8D47E0-D57E-4633-ADC4-8CD99FB39B76}" srcOrd="1" destOrd="0" presId="urn:microsoft.com/office/officeart/2018/2/layout/IconLabelList"/>
    <dgm:cxn modelId="{6837CEA6-96F9-4E60-9E64-C0AD6C318883}" type="presParOf" srcId="{EC2C7458-51DD-4743-AEA3-BFE744FE92FD}" destId="{1EB412B2-AF60-4317-AF27-74BCA9BC41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C5F4D0-2AE0-4ACB-9108-8D15BEDD5A8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61409F-7BD2-4DA6-929E-F038C081B676}">
      <dgm:prSet/>
      <dgm:spPr/>
      <dgm:t>
        <a:bodyPr/>
        <a:lstStyle/>
        <a:p>
          <a:r>
            <a:rPr lang="en-ZA"/>
            <a:t>Gain access to a vast library of workout videos, covering various fitness fitness levels and exercise types.</a:t>
          </a:r>
          <a:endParaRPr lang="en-US"/>
        </a:p>
      </dgm:t>
    </dgm:pt>
    <dgm:pt modelId="{2439992A-E137-4247-AE0B-56CB386EFB6D}" type="parTrans" cxnId="{77D7CB0E-CCF7-474E-9F75-FEAB492989D3}">
      <dgm:prSet/>
      <dgm:spPr/>
      <dgm:t>
        <a:bodyPr/>
        <a:lstStyle/>
        <a:p>
          <a:endParaRPr lang="en-US"/>
        </a:p>
      </dgm:t>
    </dgm:pt>
    <dgm:pt modelId="{3BDEE713-7A1B-45A5-8F7B-1A4670C31A6F}" type="sibTrans" cxnId="{77D7CB0E-CCF7-474E-9F75-FEAB492989D3}">
      <dgm:prSet/>
      <dgm:spPr/>
      <dgm:t>
        <a:bodyPr/>
        <a:lstStyle/>
        <a:p>
          <a:endParaRPr lang="en-US"/>
        </a:p>
      </dgm:t>
    </dgm:pt>
    <dgm:pt modelId="{20088B07-9355-4AD4-B33A-E76C5A5E1553}">
      <dgm:prSet/>
      <dgm:spPr/>
      <dgm:t>
        <a:bodyPr/>
        <a:lstStyle/>
        <a:p>
          <a:r>
            <a:rPr lang="en-ZA"/>
            <a:t>From cardio to strength training ,yoga to many more.</a:t>
          </a:r>
          <a:endParaRPr lang="en-US"/>
        </a:p>
      </dgm:t>
    </dgm:pt>
    <dgm:pt modelId="{8A6DDAD2-B350-4C39-8390-C58351059726}" type="parTrans" cxnId="{7BBB6BD9-D20A-44A7-AA9F-70F67DBAC941}">
      <dgm:prSet/>
      <dgm:spPr/>
      <dgm:t>
        <a:bodyPr/>
        <a:lstStyle/>
        <a:p>
          <a:endParaRPr lang="en-US"/>
        </a:p>
      </dgm:t>
    </dgm:pt>
    <dgm:pt modelId="{87E1419E-CDE6-44B0-B80E-84944DCEBA58}" type="sibTrans" cxnId="{7BBB6BD9-D20A-44A7-AA9F-70F67DBAC941}">
      <dgm:prSet/>
      <dgm:spPr/>
      <dgm:t>
        <a:bodyPr/>
        <a:lstStyle/>
        <a:p>
          <a:endParaRPr lang="en-US"/>
        </a:p>
      </dgm:t>
    </dgm:pt>
    <dgm:pt modelId="{A75C60BF-9052-492A-B2F8-6A60C750B12E}">
      <dgm:prSet/>
      <dgm:spPr/>
      <dgm:t>
        <a:bodyPr/>
        <a:lstStyle/>
        <a:p>
          <a:r>
            <a:rPr lang="en-ZA"/>
            <a:t>Follow along with expert trainers, ensuring correct form and maximizing your workout potential.</a:t>
          </a:r>
          <a:endParaRPr lang="en-US"/>
        </a:p>
      </dgm:t>
    </dgm:pt>
    <dgm:pt modelId="{D47DAEE5-1961-48FF-9892-F203F29792AC}" type="parTrans" cxnId="{F83EAE3F-E011-4C5E-B9CC-4922A2F33071}">
      <dgm:prSet/>
      <dgm:spPr/>
      <dgm:t>
        <a:bodyPr/>
        <a:lstStyle/>
        <a:p>
          <a:endParaRPr lang="en-US"/>
        </a:p>
      </dgm:t>
    </dgm:pt>
    <dgm:pt modelId="{68FF616D-F101-4D20-BAF5-E4064C60351E}" type="sibTrans" cxnId="{F83EAE3F-E011-4C5E-B9CC-4922A2F33071}">
      <dgm:prSet/>
      <dgm:spPr/>
      <dgm:t>
        <a:bodyPr/>
        <a:lstStyle/>
        <a:p>
          <a:endParaRPr lang="en-US"/>
        </a:p>
      </dgm:t>
    </dgm:pt>
    <dgm:pt modelId="{CE5B91E6-6AC4-4FA5-85AD-80902C9A1F0D}" type="pres">
      <dgm:prSet presAssocID="{4EC5F4D0-2AE0-4ACB-9108-8D15BEDD5A8A}" presName="outerComposite" presStyleCnt="0">
        <dgm:presLayoutVars>
          <dgm:chMax val="5"/>
          <dgm:dir/>
          <dgm:resizeHandles val="exact"/>
        </dgm:presLayoutVars>
      </dgm:prSet>
      <dgm:spPr/>
    </dgm:pt>
    <dgm:pt modelId="{656B2B67-B9CF-41C3-8F61-7F5AFAB86117}" type="pres">
      <dgm:prSet presAssocID="{4EC5F4D0-2AE0-4ACB-9108-8D15BEDD5A8A}" presName="dummyMaxCanvas" presStyleCnt="0">
        <dgm:presLayoutVars/>
      </dgm:prSet>
      <dgm:spPr/>
    </dgm:pt>
    <dgm:pt modelId="{45A95DB2-848E-4069-A21B-70AD8252EF9F}" type="pres">
      <dgm:prSet presAssocID="{4EC5F4D0-2AE0-4ACB-9108-8D15BEDD5A8A}" presName="ThreeNodes_1" presStyleLbl="node1" presStyleIdx="0" presStyleCnt="3">
        <dgm:presLayoutVars>
          <dgm:bulletEnabled val="1"/>
        </dgm:presLayoutVars>
      </dgm:prSet>
      <dgm:spPr/>
    </dgm:pt>
    <dgm:pt modelId="{E86CC36E-8C5A-471B-8D03-A3E2E18DE9AE}" type="pres">
      <dgm:prSet presAssocID="{4EC5F4D0-2AE0-4ACB-9108-8D15BEDD5A8A}" presName="ThreeNodes_2" presStyleLbl="node1" presStyleIdx="1" presStyleCnt="3">
        <dgm:presLayoutVars>
          <dgm:bulletEnabled val="1"/>
        </dgm:presLayoutVars>
      </dgm:prSet>
      <dgm:spPr/>
    </dgm:pt>
    <dgm:pt modelId="{EF82CC56-F3FF-4649-8958-FFD486BFE60A}" type="pres">
      <dgm:prSet presAssocID="{4EC5F4D0-2AE0-4ACB-9108-8D15BEDD5A8A}" presName="ThreeNodes_3" presStyleLbl="node1" presStyleIdx="2" presStyleCnt="3">
        <dgm:presLayoutVars>
          <dgm:bulletEnabled val="1"/>
        </dgm:presLayoutVars>
      </dgm:prSet>
      <dgm:spPr/>
    </dgm:pt>
    <dgm:pt modelId="{4CCAC855-0CF6-4D9E-97C0-4E12811B35CA}" type="pres">
      <dgm:prSet presAssocID="{4EC5F4D0-2AE0-4ACB-9108-8D15BEDD5A8A}" presName="ThreeConn_1-2" presStyleLbl="fgAccFollowNode1" presStyleIdx="0" presStyleCnt="2">
        <dgm:presLayoutVars>
          <dgm:bulletEnabled val="1"/>
        </dgm:presLayoutVars>
      </dgm:prSet>
      <dgm:spPr/>
    </dgm:pt>
    <dgm:pt modelId="{426ABF67-6E58-4994-9F36-570D29E13AA8}" type="pres">
      <dgm:prSet presAssocID="{4EC5F4D0-2AE0-4ACB-9108-8D15BEDD5A8A}" presName="ThreeConn_2-3" presStyleLbl="fgAccFollowNode1" presStyleIdx="1" presStyleCnt="2">
        <dgm:presLayoutVars>
          <dgm:bulletEnabled val="1"/>
        </dgm:presLayoutVars>
      </dgm:prSet>
      <dgm:spPr/>
    </dgm:pt>
    <dgm:pt modelId="{03EED286-4D58-4084-A8FA-4FA051CC53FC}" type="pres">
      <dgm:prSet presAssocID="{4EC5F4D0-2AE0-4ACB-9108-8D15BEDD5A8A}" presName="ThreeNodes_1_text" presStyleLbl="node1" presStyleIdx="2" presStyleCnt="3">
        <dgm:presLayoutVars>
          <dgm:bulletEnabled val="1"/>
        </dgm:presLayoutVars>
      </dgm:prSet>
      <dgm:spPr/>
    </dgm:pt>
    <dgm:pt modelId="{D828278C-3284-4CEF-8CA7-C5F357C5F813}" type="pres">
      <dgm:prSet presAssocID="{4EC5F4D0-2AE0-4ACB-9108-8D15BEDD5A8A}" presName="ThreeNodes_2_text" presStyleLbl="node1" presStyleIdx="2" presStyleCnt="3">
        <dgm:presLayoutVars>
          <dgm:bulletEnabled val="1"/>
        </dgm:presLayoutVars>
      </dgm:prSet>
      <dgm:spPr/>
    </dgm:pt>
    <dgm:pt modelId="{1612A9F9-36FD-4C3F-989C-8B48E7C06D85}" type="pres">
      <dgm:prSet presAssocID="{4EC5F4D0-2AE0-4ACB-9108-8D15BEDD5A8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7D7CB0E-CCF7-474E-9F75-FEAB492989D3}" srcId="{4EC5F4D0-2AE0-4ACB-9108-8D15BEDD5A8A}" destId="{0061409F-7BD2-4DA6-929E-F038C081B676}" srcOrd="0" destOrd="0" parTransId="{2439992A-E137-4247-AE0B-56CB386EFB6D}" sibTransId="{3BDEE713-7A1B-45A5-8F7B-1A4670C31A6F}"/>
    <dgm:cxn modelId="{016C0720-4194-4AE9-A032-6F6363336519}" type="presOf" srcId="{4EC5F4D0-2AE0-4ACB-9108-8D15BEDD5A8A}" destId="{CE5B91E6-6AC4-4FA5-85AD-80902C9A1F0D}" srcOrd="0" destOrd="0" presId="urn:microsoft.com/office/officeart/2005/8/layout/vProcess5"/>
    <dgm:cxn modelId="{F83EAE3F-E011-4C5E-B9CC-4922A2F33071}" srcId="{4EC5F4D0-2AE0-4ACB-9108-8D15BEDD5A8A}" destId="{A75C60BF-9052-492A-B2F8-6A60C750B12E}" srcOrd="2" destOrd="0" parTransId="{D47DAEE5-1961-48FF-9892-F203F29792AC}" sibTransId="{68FF616D-F101-4D20-BAF5-E4064C60351E}"/>
    <dgm:cxn modelId="{32722F41-3C9C-4986-9448-D8AE7B71F37F}" type="presOf" srcId="{20088B07-9355-4AD4-B33A-E76C5A5E1553}" destId="{D828278C-3284-4CEF-8CA7-C5F357C5F813}" srcOrd="1" destOrd="0" presId="urn:microsoft.com/office/officeart/2005/8/layout/vProcess5"/>
    <dgm:cxn modelId="{5D8F2947-31DB-479D-9108-75F60DA4444D}" type="presOf" srcId="{0061409F-7BD2-4DA6-929E-F038C081B676}" destId="{45A95DB2-848E-4069-A21B-70AD8252EF9F}" srcOrd="0" destOrd="0" presId="urn:microsoft.com/office/officeart/2005/8/layout/vProcess5"/>
    <dgm:cxn modelId="{C6C4F269-0B51-4E06-8D6D-EE3B29E70491}" type="presOf" srcId="{A75C60BF-9052-492A-B2F8-6A60C750B12E}" destId="{EF82CC56-F3FF-4649-8958-FFD486BFE60A}" srcOrd="0" destOrd="0" presId="urn:microsoft.com/office/officeart/2005/8/layout/vProcess5"/>
    <dgm:cxn modelId="{AC8FB076-5E88-4B1C-AA12-47C1120FBF45}" type="presOf" srcId="{A75C60BF-9052-492A-B2F8-6A60C750B12E}" destId="{1612A9F9-36FD-4C3F-989C-8B48E7C06D85}" srcOrd="1" destOrd="0" presId="urn:microsoft.com/office/officeart/2005/8/layout/vProcess5"/>
    <dgm:cxn modelId="{E60FF578-BEA7-4181-946D-4FBEDC6B95CB}" type="presOf" srcId="{0061409F-7BD2-4DA6-929E-F038C081B676}" destId="{03EED286-4D58-4084-A8FA-4FA051CC53FC}" srcOrd="1" destOrd="0" presId="urn:microsoft.com/office/officeart/2005/8/layout/vProcess5"/>
    <dgm:cxn modelId="{C9A43D9C-97A7-4876-B103-D6B906733407}" type="presOf" srcId="{3BDEE713-7A1B-45A5-8F7B-1A4670C31A6F}" destId="{4CCAC855-0CF6-4D9E-97C0-4E12811B35CA}" srcOrd="0" destOrd="0" presId="urn:microsoft.com/office/officeart/2005/8/layout/vProcess5"/>
    <dgm:cxn modelId="{270BDBD1-42A4-46C7-A325-F834DC00440E}" type="presOf" srcId="{87E1419E-CDE6-44B0-B80E-84944DCEBA58}" destId="{426ABF67-6E58-4994-9F36-570D29E13AA8}" srcOrd="0" destOrd="0" presId="urn:microsoft.com/office/officeart/2005/8/layout/vProcess5"/>
    <dgm:cxn modelId="{7BBB6BD9-D20A-44A7-AA9F-70F67DBAC941}" srcId="{4EC5F4D0-2AE0-4ACB-9108-8D15BEDD5A8A}" destId="{20088B07-9355-4AD4-B33A-E76C5A5E1553}" srcOrd="1" destOrd="0" parTransId="{8A6DDAD2-B350-4C39-8390-C58351059726}" sibTransId="{87E1419E-CDE6-44B0-B80E-84944DCEBA58}"/>
    <dgm:cxn modelId="{20E8C1F1-1759-42FB-A060-0376AA877BCD}" type="presOf" srcId="{20088B07-9355-4AD4-B33A-E76C5A5E1553}" destId="{E86CC36E-8C5A-471B-8D03-A3E2E18DE9AE}" srcOrd="0" destOrd="0" presId="urn:microsoft.com/office/officeart/2005/8/layout/vProcess5"/>
    <dgm:cxn modelId="{560FE507-A089-43DF-A673-EA2278A1A46C}" type="presParOf" srcId="{CE5B91E6-6AC4-4FA5-85AD-80902C9A1F0D}" destId="{656B2B67-B9CF-41C3-8F61-7F5AFAB86117}" srcOrd="0" destOrd="0" presId="urn:microsoft.com/office/officeart/2005/8/layout/vProcess5"/>
    <dgm:cxn modelId="{111C6DFB-6A3A-49B4-9C44-58E4665ED680}" type="presParOf" srcId="{CE5B91E6-6AC4-4FA5-85AD-80902C9A1F0D}" destId="{45A95DB2-848E-4069-A21B-70AD8252EF9F}" srcOrd="1" destOrd="0" presId="urn:microsoft.com/office/officeart/2005/8/layout/vProcess5"/>
    <dgm:cxn modelId="{23AF3C9F-304A-49E8-BCFC-AF4E3B0B2B97}" type="presParOf" srcId="{CE5B91E6-6AC4-4FA5-85AD-80902C9A1F0D}" destId="{E86CC36E-8C5A-471B-8D03-A3E2E18DE9AE}" srcOrd="2" destOrd="0" presId="urn:microsoft.com/office/officeart/2005/8/layout/vProcess5"/>
    <dgm:cxn modelId="{D9650314-03EC-4FE5-BF27-443AD5C132E2}" type="presParOf" srcId="{CE5B91E6-6AC4-4FA5-85AD-80902C9A1F0D}" destId="{EF82CC56-F3FF-4649-8958-FFD486BFE60A}" srcOrd="3" destOrd="0" presId="urn:microsoft.com/office/officeart/2005/8/layout/vProcess5"/>
    <dgm:cxn modelId="{CD8245B4-F318-4D71-9F5B-F762353EFB5C}" type="presParOf" srcId="{CE5B91E6-6AC4-4FA5-85AD-80902C9A1F0D}" destId="{4CCAC855-0CF6-4D9E-97C0-4E12811B35CA}" srcOrd="4" destOrd="0" presId="urn:microsoft.com/office/officeart/2005/8/layout/vProcess5"/>
    <dgm:cxn modelId="{1FC12235-2000-48F2-ABFB-573A71E5D327}" type="presParOf" srcId="{CE5B91E6-6AC4-4FA5-85AD-80902C9A1F0D}" destId="{426ABF67-6E58-4994-9F36-570D29E13AA8}" srcOrd="5" destOrd="0" presId="urn:microsoft.com/office/officeart/2005/8/layout/vProcess5"/>
    <dgm:cxn modelId="{3692A596-992A-487E-84FB-D5A049F714BB}" type="presParOf" srcId="{CE5B91E6-6AC4-4FA5-85AD-80902C9A1F0D}" destId="{03EED286-4D58-4084-A8FA-4FA051CC53FC}" srcOrd="6" destOrd="0" presId="urn:microsoft.com/office/officeart/2005/8/layout/vProcess5"/>
    <dgm:cxn modelId="{59E7EB1F-0877-4193-8366-855BD437290F}" type="presParOf" srcId="{CE5B91E6-6AC4-4FA5-85AD-80902C9A1F0D}" destId="{D828278C-3284-4CEF-8CA7-C5F357C5F813}" srcOrd="7" destOrd="0" presId="urn:microsoft.com/office/officeart/2005/8/layout/vProcess5"/>
    <dgm:cxn modelId="{2AFC7D0D-F142-4503-9151-412DCEDBE607}" type="presParOf" srcId="{CE5B91E6-6AC4-4FA5-85AD-80902C9A1F0D}" destId="{1612A9F9-36FD-4C3F-989C-8B48E7C06D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69B216-510B-45E2-91EA-D526BC457C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EDAD8B8-F457-414A-9A69-82DC3DBAA66B}">
      <dgm:prSet/>
      <dgm:spPr/>
      <dgm:t>
        <a:bodyPr/>
        <a:lstStyle/>
        <a:p>
          <a:r>
            <a:rPr lang="en-ZA"/>
            <a:t>Participate in fun and challenging fitness challenges within the trues app.</a:t>
          </a:r>
          <a:endParaRPr lang="en-US"/>
        </a:p>
      </dgm:t>
    </dgm:pt>
    <dgm:pt modelId="{8CA5519F-C5D2-49C1-8E85-F124FD104916}" type="parTrans" cxnId="{5DEC1A5A-57D9-4C28-B08B-FEA79AB01090}">
      <dgm:prSet/>
      <dgm:spPr/>
      <dgm:t>
        <a:bodyPr/>
        <a:lstStyle/>
        <a:p>
          <a:endParaRPr lang="en-US"/>
        </a:p>
      </dgm:t>
    </dgm:pt>
    <dgm:pt modelId="{44A2E1EE-A9A4-4552-A36F-64535946B2EE}" type="sibTrans" cxnId="{5DEC1A5A-57D9-4C28-B08B-FEA79AB01090}">
      <dgm:prSet/>
      <dgm:spPr/>
      <dgm:t>
        <a:bodyPr/>
        <a:lstStyle/>
        <a:p>
          <a:endParaRPr lang="en-US"/>
        </a:p>
      </dgm:t>
    </dgm:pt>
    <dgm:pt modelId="{32D861CD-771E-48C3-AEBD-28AAE0BADA36}">
      <dgm:prSet/>
      <dgm:spPr/>
      <dgm:t>
        <a:bodyPr/>
        <a:lstStyle/>
        <a:p>
          <a:r>
            <a:rPr lang="en-ZA"/>
            <a:t>Push your limits and earn rewards for reaching milestones.</a:t>
          </a:r>
          <a:endParaRPr lang="en-US"/>
        </a:p>
      </dgm:t>
    </dgm:pt>
    <dgm:pt modelId="{A8C98F4B-5737-4F2F-94A9-F9ADE3170A6A}" type="parTrans" cxnId="{EC3CAAC9-B99C-412C-AC59-07CDED2FA93D}">
      <dgm:prSet/>
      <dgm:spPr/>
      <dgm:t>
        <a:bodyPr/>
        <a:lstStyle/>
        <a:p>
          <a:endParaRPr lang="en-US"/>
        </a:p>
      </dgm:t>
    </dgm:pt>
    <dgm:pt modelId="{1D4A7311-8130-4836-88EE-51ED5A2AF47C}" type="sibTrans" cxnId="{EC3CAAC9-B99C-412C-AC59-07CDED2FA93D}">
      <dgm:prSet/>
      <dgm:spPr/>
      <dgm:t>
        <a:bodyPr/>
        <a:lstStyle/>
        <a:p>
          <a:endParaRPr lang="en-US"/>
        </a:p>
      </dgm:t>
    </dgm:pt>
    <dgm:pt modelId="{54D9D71A-75D9-4218-BBCA-B490B4A9EE4F}">
      <dgm:prSet/>
      <dgm:spPr/>
      <dgm:t>
        <a:bodyPr/>
        <a:lstStyle/>
        <a:p>
          <a:r>
            <a:rPr lang="en-ZA"/>
            <a:t>Stay motivated and make fitness an enjoyable part of your lifestyle.</a:t>
          </a:r>
          <a:endParaRPr lang="en-US"/>
        </a:p>
      </dgm:t>
    </dgm:pt>
    <dgm:pt modelId="{64C1BBC1-4BB9-48D5-9F9D-66FA5D056AB1}" type="parTrans" cxnId="{B93BFA12-898B-4F52-8059-A8FE7E95C235}">
      <dgm:prSet/>
      <dgm:spPr/>
      <dgm:t>
        <a:bodyPr/>
        <a:lstStyle/>
        <a:p>
          <a:endParaRPr lang="en-US"/>
        </a:p>
      </dgm:t>
    </dgm:pt>
    <dgm:pt modelId="{2E7B83B8-09F5-46DF-86FB-290067D44B30}" type="sibTrans" cxnId="{B93BFA12-898B-4F52-8059-A8FE7E95C235}">
      <dgm:prSet/>
      <dgm:spPr/>
      <dgm:t>
        <a:bodyPr/>
        <a:lstStyle/>
        <a:p>
          <a:endParaRPr lang="en-US"/>
        </a:p>
      </dgm:t>
    </dgm:pt>
    <dgm:pt modelId="{7636E2ED-7CFB-4A9A-AF9E-89BAC44F7711}" type="pres">
      <dgm:prSet presAssocID="{B169B216-510B-45E2-91EA-D526BC457C21}" presName="root" presStyleCnt="0">
        <dgm:presLayoutVars>
          <dgm:dir/>
          <dgm:resizeHandles val="exact"/>
        </dgm:presLayoutVars>
      </dgm:prSet>
      <dgm:spPr/>
    </dgm:pt>
    <dgm:pt modelId="{18F59D66-17F1-4504-A379-852BACC5E31A}" type="pres">
      <dgm:prSet presAssocID="{2EDAD8B8-F457-414A-9A69-82DC3DBAA66B}" presName="compNode" presStyleCnt="0"/>
      <dgm:spPr/>
    </dgm:pt>
    <dgm:pt modelId="{3CD8D16E-FC56-4799-A34C-8A85A7B23DCE}" type="pres">
      <dgm:prSet presAssocID="{2EDAD8B8-F457-414A-9A69-82DC3DBAA66B}" presName="bgRect" presStyleLbl="bgShp" presStyleIdx="0" presStyleCnt="3"/>
      <dgm:spPr/>
    </dgm:pt>
    <dgm:pt modelId="{7C393694-23CD-463D-9BFC-33264C88CF4D}" type="pres">
      <dgm:prSet presAssocID="{2EDAD8B8-F457-414A-9A69-82DC3DBAA6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93907818-A393-4CCA-8A4C-BC061D3F8217}" type="pres">
      <dgm:prSet presAssocID="{2EDAD8B8-F457-414A-9A69-82DC3DBAA66B}" presName="spaceRect" presStyleCnt="0"/>
      <dgm:spPr/>
    </dgm:pt>
    <dgm:pt modelId="{0B8AC30F-F080-4BDE-8DAE-87997F4170CF}" type="pres">
      <dgm:prSet presAssocID="{2EDAD8B8-F457-414A-9A69-82DC3DBAA66B}" presName="parTx" presStyleLbl="revTx" presStyleIdx="0" presStyleCnt="3">
        <dgm:presLayoutVars>
          <dgm:chMax val="0"/>
          <dgm:chPref val="0"/>
        </dgm:presLayoutVars>
      </dgm:prSet>
      <dgm:spPr/>
    </dgm:pt>
    <dgm:pt modelId="{4DB384E4-7CB6-419E-8763-65A7707B30DC}" type="pres">
      <dgm:prSet presAssocID="{44A2E1EE-A9A4-4552-A36F-64535946B2EE}" presName="sibTrans" presStyleCnt="0"/>
      <dgm:spPr/>
    </dgm:pt>
    <dgm:pt modelId="{E95DE801-7F4C-473E-892E-F7834347E493}" type="pres">
      <dgm:prSet presAssocID="{32D861CD-771E-48C3-AEBD-28AAE0BADA36}" presName="compNode" presStyleCnt="0"/>
      <dgm:spPr/>
    </dgm:pt>
    <dgm:pt modelId="{797CDA94-EB6F-483E-AA62-942A727B31C9}" type="pres">
      <dgm:prSet presAssocID="{32D861CD-771E-48C3-AEBD-28AAE0BADA36}" presName="bgRect" presStyleLbl="bgShp" presStyleIdx="1" presStyleCnt="3"/>
      <dgm:spPr/>
    </dgm:pt>
    <dgm:pt modelId="{ACCB8A8E-D1F4-4115-AFA0-7A17F73BD811}" type="pres">
      <dgm:prSet presAssocID="{32D861CD-771E-48C3-AEBD-28AAE0BADA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A44EB68-8C19-4183-B984-24E738CADC13}" type="pres">
      <dgm:prSet presAssocID="{32D861CD-771E-48C3-AEBD-28AAE0BADA36}" presName="spaceRect" presStyleCnt="0"/>
      <dgm:spPr/>
    </dgm:pt>
    <dgm:pt modelId="{D539E861-3561-4343-AABE-2CF1D82B20BE}" type="pres">
      <dgm:prSet presAssocID="{32D861CD-771E-48C3-AEBD-28AAE0BADA36}" presName="parTx" presStyleLbl="revTx" presStyleIdx="1" presStyleCnt="3">
        <dgm:presLayoutVars>
          <dgm:chMax val="0"/>
          <dgm:chPref val="0"/>
        </dgm:presLayoutVars>
      </dgm:prSet>
      <dgm:spPr/>
    </dgm:pt>
    <dgm:pt modelId="{CE6F8722-F45F-4784-9AC7-B599745BDEC8}" type="pres">
      <dgm:prSet presAssocID="{1D4A7311-8130-4836-88EE-51ED5A2AF47C}" presName="sibTrans" presStyleCnt="0"/>
      <dgm:spPr/>
    </dgm:pt>
    <dgm:pt modelId="{E129C7F7-618C-4E51-93C2-BF268E6E20BB}" type="pres">
      <dgm:prSet presAssocID="{54D9D71A-75D9-4218-BBCA-B490B4A9EE4F}" presName="compNode" presStyleCnt="0"/>
      <dgm:spPr/>
    </dgm:pt>
    <dgm:pt modelId="{EFAE9F9A-C2CE-4A35-A2DE-974C4B2A8943}" type="pres">
      <dgm:prSet presAssocID="{54D9D71A-75D9-4218-BBCA-B490B4A9EE4F}" presName="bgRect" presStyleLbl="bgShp" presStyleIdx="2" presStyleCnt="3"/>
      <dgm:spPr/>
    </dgm:pt>
    <dgm:pt modelId="{A0BBC5AC-7ECD-4964-B93A-F7E443FCF437}" type="pres">
      <dgm:prSet presAssocID="{54D9D71A-75D9-4218-BBCA-B490B4A9EE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235D4F08-9887-44AB-885A-D2B6FA9BDF3A}" type="pres">
      <dgm:prSet presAssocID="{54D9D71A-75D9-4218-BBCA-B490B4A9EE4F}" presName="spaceRect" presStyleCnt="0"/>
      <dgm:spPr/>
    </dgm:pt>
    <dgm:pt modelId="{A5DCFF54-85DD-469C-B2D9-EB9E3DDE3DCE}" type="pres">
      <dgm:prSet presAssocID="{54D9D71A-75D9-4218-BBCA-B490B4A9EE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EC3300-E9C0-4814-B9A1-BC4EC87C28B3}" type="presOf" srcId="{32D861CD-771E-48C3-AEBD-28AAE0BADA36}" destId="{D539E861-3561-4343-AABE-2CF1D82B20BE}" srcOrd="0" destOrd="0" presId="urn:microsoft.com/office/officeart/2018/2/layout/IconVerticalSolidList"/>
    <dgm:cxn modelId="{B93BFA12-898B-4F52-8059-A8FE7E95C235}" srcId="{B169B216-510B-45E2-91EA-D526BC457C21}" destId="{54D9D71A-75D9-4218-BBCA-B490B4A9EE4F}" srcOrd="2" destOrd="0" parTransId="{64C1BBC1-4BB9-48D5-9F9D-66FA5D056AB1}" sibTransId="{2E7B83B8-09F5-46DF-86FB-290067D44B30}"/>
    <dgm:cxn modelId="{D67F066E-A01E-4C52-85A5-7D9792FF115C}" type="presOf" srcId="{B169B216-510B-45E2-91EA-D526BC457C21}" destId="{7636E2ED-7CFB-4A9A-AF9E-89BAC44F7711}" srcOrd="0" destOrd="0" presId="urn:microsoft.com/office/officeart/2018/2/layout/IconVerticalSolidList"/>
    <dgm:cxn modelId="{5DEC1A5A-57D9-4C28-B08B-FEA79AB01090}" srcId="{B169B216-510B-45E2-91EA-D526BC457C21}" destId="{2EDAD8B8-F457-414A-9A69-82DC3DBAA66B}" srcOrd="0" destOrd="0" parTransId="{8CA5519F-C5D2-49C1-8E85-F124FD104916}" sibTransId="{44A2E1EE-A9A4-4552-A36F-64535946B2EE}"/>
    <dgm:cxn modelId="{EC3CAAC9-B99C-412C-AC59-07CDED2FA93D}" srcId="{B169B216-510B-45E2-91EA-D526BC457C21}" destId="{32D861CD-771E-48C3-AEBD-28AAE0BADA36}" srcOrd="1" destOrd="0" parTransId="{A8C98F4B-5737-4F2F-94A9-F9ADE3170A6A}" sibTransId="{1D4A7311-8130-4836-88EE-51ED5A2AF47C}"/>
    <dgm:cxn modelId="{F3A76ACF-A51B-41D6-8D1F-375894090ABD}" type="presOf" srcId="{2EDAD8B8-F457-414A-9A69-82DC3DBAA66B}" destId="{0B8AC30F-F080-4BDE-8DAE-87997F4170CF}" srcOrd="0" destOrd="0" presId="urn:microsoft.com/office/officeart/2018/2/layout/IconVerticalSolidList"/>
    <dgm:cxn modelId="{7D7847DA-F885-40C4-8635-BE72C79BCCB7}" type="presOf" srcId="{54D9D71A-75D9-4218-BBCA-B490B4A9EE4F}" destId="{A5DCFF54-85DD-469C-B2D9-EB9E3DDE3DCE}" srcOrd="0" destOrd="0" presId="urn:microsoft.com/office/officeart/2018/2/layout/IconVerticalSolidList"/>
    <dgm:cxn modelId="{BBAF568D-FA7A-4E5B-BB32-80D763EEF5F5}" type="presParOf" srcId="{7636E2ED-7CFB-4A9A-AF9E-89BAC44F7711}" destId="{18F59D66-17F1-4504-A379-852BACC5E31A}" srcOrd="0" destOrd="0" presId="urn:microsoft.com/office/officeart/2018/2/layout/IconVerticalSolidList"/>
    <dgm:cxn modelId="{73EADC7B-ABAA-4A66-A2D4-B3A5A4974D53}" type="presParOf" srcId="{18F59D66-17F1-4504-A379-852BACC5E31A}" destId="{3CD8D16E-FC56-4799-A34C-8A85A7B23DCE}" srcOrd="0" destOrd="0" presId="urn:microsoft.com/office/officeart/2018/2/layout/IconVerticalSolidList"/>
    <dgm:cxn modelId="{B61AFBDE-0E33-4907-A13B-D32FA261D493}" type="presParOf" srcId="{18F59D66-17F1-4504-A379-852BACC5E31A}" destId="{7C393694-23CD-463D-9BFC-33264C88CF4D}" srcOrd="1" destOrd="0" presId="urn:microsoft.com/office/officeart/2018/2/layout/IconVerticalSolidList"/>
    <dgm:cxn modelId="{55159739-F61F-4072-9343-5A8516696FFE}" type="presParOf" srcId="{18F59D66-17F1-4504-A379-852BACC5E31A}" destId="{93907818-A393-4CCA-8A4C-BC061D3F8217}" srcOrd="2" destOrd="0" presId="urn:microsoft.com/office/officeart/2018/2/layout/IconVerticalSolidList"/>
    <dgm:cxn modelId="{0C767079-41B6-4CCF-ACBB-8556092DE512}" type="presParOf" srcId="{18F59D66-17F1-4504-A379-852BACC5E31A}" destId="{0B8AC30F-F080-4BDE-8DAE-87997F4170CF}" srcOrd="3" destOrd="0" presId="urn:microsoft.com/office/officeart/2018/2/layout/IconVerticalSolidList"/>
    <dgm:cxn modelId="{6C45270C-6C53-431F-9D50-D6C7CAFFFD76}" type="presParOf" srcId="{7636E2ED-7CFB-4A9A-AF9E-89BAC44F7711}" destId="{4DB384E4-7CB6-419E-8763-65A7707B30DC}" srcOrd="1" destOrd="0" presId="urn:microsoft.com/office/officeart/2018/2/layout/IconVerticalSolidList"/>
    <dgm:cxn modelId="{AB984CC4-4371-4D85-97D4-B37EBB0DD215}" type="presParOf" srcId="{7636E2ED-7CFB-4A9A-AF9E-89BAC44F7711}" destId="{E95DE801-7F4C-473E-892E-F7834347E493}" srcOrd="2" destOrd="0" presId="urn:microsoft.com/office/officeart/2018/2/layout/IconVerticalSolidList"/>
    <dgm:cxn modelId="{9680354A-A3E3-418C-BD4D-BD5F0E14FC91}" type="presParOf" srcId="{E95DE801-7F4C-473E-892E-F7834347E493}" destId="{797CDA94-EB6F-483E-AA62-942A727B31C9}" srcOrd="0" destOrd="0" presId="urn:microsoft.com/office/officeart/2018/2/layout/IconVerticalSolidList"/>
    <dgm:cxn modelId="{56A13CE4-7916-4967-9036-B91611C33B3D}" type="presParOf" srcId="{E95DE801-7F4C-473E-892E-F7834347E493}" destId="{ACCB8A8E-D1F4-4115-AFA0-7A17F73BD811}" srcOrd="1" destOrd="0" presId="urn:microsoft.com/office/officeart/2018/2/layout/IconVerticalSolidList"/>
    <dgm:cxn modelId="{EBAE6700-4D3A-4237-9547-160B8838BF17}" type="presParOf" srcId="{E95DE801-7F4C-473E-892E-F7834347E493}" destId="{6A44EB68-8C19-4183-B984-24E738CADC13}" srcOrd="2" destOrd="0" presId="urn:microsoft.com/office/officeart/2018/2/layout/IconVerticalSolidList"/>
    <dgm:cxn modelId="{E2A5D4F3-FFD3-4550-8246-150C1AB9D532}" type="presParOf" srcId="{E95DE801-7F4C-473E-892E-F7834347E493}" destId="{D539E861-3561-4343-AABE-2CF1D82B20BE}" srcOrd="3" destOrd="0" presId="urn:microsoft.com/office/officeart/2018/2/layout/IconVerticalSolidList"/>
    <dgm:cxn modelId="{7C67194B-AD66-4441-AB22-36DE36622451}" type="presParOf" srcId="{7636E2ED-7CFB-4A9A-AF9E-89BAC44F7711}" destId="{CE6F8722-F45F-4784-9AC7-B599745BDEC8}" srcOrd="3" destOrd="0" presId="urn:microsoft.com/office/officeart/2018/2/layout/IconVerticalSolidList"/>
    <dgm:cxn modelId="{C0774028-C2A9-47ED-8780-C28EA89A0980}" type="presParOf" srcId="{7636E2ED-7CFB-4A9A-AF9E-89BAC44F7711}" destId="{E129C7F7-618C-4E51-93C2-BF268E6E20BB}" srcOrd="4" destOrd="0" presId="urn:microsoft.com/office/officeart/2018/2/layout/IconVerticalSolidList"/>
    <dgm:cxn modelId="{E586938F-2199-4E4B-942B-E98B42B56577}" type="presParOf" srcId="{E129C7F7-618C-4E51-93C2-BF268E6E20BB}" destId="{EFAE9F9A-C2CE-4A35-A2DE-974C4B2A8943}" srcOrd="0" destOrd="0" presId="urn:microsoft.com/office/officeart/2018/2/layout/IconVerticalSolidList"/>
    <dgm:cxn modelId="{073BBF14-148B-4943-B63B-B6A5B8B9F7B8}" type="presParOf" srcId="{E129C7F7-618C-4E51-93C2-BF268E6E20BB}" destId="{A0BBC5AC-7ECD-4964-B93A-F7E443FCF437}" srcOrd="1" destOrd="0" presId="urn:microsoft.com/office/officeart/2018/2/layout/IconVerticalSolidList"/>
    <dgm:cxn modelId="{243CEE83-F0C1-453A-8610-E1ED8942DB0F}" type="presParOf" srcId="{E129C7F7-618C-4E51-93C2-BF268E6E20BB}" destId="{235D4F08-9887-44AB-885A-D2B6FA9BDF3A}" srcOrd="2" destOrd="0" presId="urn:microsoft.com/office/officeart/2018/2/layout/IconVerticalSolidList"/>
    <dgm:cxn modelId="{D83F65CE-0BBE-4E1D-A696-5B39BF2DDEE6}" type="presParOf" srcId="{E129C7F7-618C-4E51-93C2-BF268E6E20BB}" destId="{A5DCFF54-85DD-469C-B2D9-EB9E3DDE3D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60B0C-BD51-4C1C-AB79-820B2ADF27A9}">
      <dsp:nvSpPr>
        <dsp:cNvPr id="0" name=""/>
        <dsp:cNvSpPr/>
      </dsp:nvSpPr>
      <dsp:spPr>
        <a:xfrm>
          <a:off x="9604" y="1235195"/>
          <a:ext cx="2870689" cy="1722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Trues fitness provides personalized fitness plans tailored to your goals, whether it’s weight loss, muscle gain, or overall fitness improvement.</a:t>
          </a:r>
          <a:endParaRPr lang="en-US" sz="1700" kern="1200"/>
        </a:p>
      </dsp:txBody>
      <dsp:txXfrm>
        <a:off x="60052" y="1285643"/>
        <a:ext cx="2769793" cy="1621517"/>
      </dsp:txXfrm>
    </dsp:sp>
    <dsp:sp modelId="{167A2AE7-846C-48BB-AF30-4B925AED199C}">
      <dsp:nvSpPr>
        <dsp:cNvPr id="0" name=""/>
        <dsp:cNvSpPr/>
      </dsp:nvSpPr>
      <dsp:spPr>
        <a:xfrm>
          <a:off x="3132914" y="1740437"/>
          <a:ext cx="608586" cy="71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32914" y="1882823"/>
        <a:ext cx="426010" cy="427158"/>
      </dsp:txXfrm>
    </dsp:sp>
    <dsp:sp modelId="{ED8D8F2D-87B7-4069-90F2-A7BCECC0EB56}">
      <dsp:nvSpPr>
        <dsp:cNvPr id="0" name=""/>
        <dsp:cNvSpPr/>
      </dsp:nvSpPr>
      <dsp:spPr>
        <a:xfrm>
          <a:off x="4028569" y="1235195"/>
          <a:ext cx="2870689" cy="1722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Our team of expects coaches will create customized workout routines and nutrition plans just for you.</a:t>
          </a:r>
          <a:endParaRPr lang="en-US" sz="1700" kern="1200"/>
        </a:p>
      </dsp:txBody>
      <dsp:txXfrm>
        <a:off x="4079017" y="1285643"/>
        <a:ext cx="2769793" cy="1621517"/>
      </dsp:txXfrm>
    </dsp:sp>
    <dsp:sp modelId="{A07428A7-383D-400C-BB85-A155A00DB391}">
      <dsp:nvSpPr>
        <dsp:cNvPr id="0" name=""/>
        <dsp:cNvSpPr/>
      </dsp:nvSpPr>
      <dsp:spPr>
        <a:xfrm>
          <a:off x="7151879" y="1740437"/>
          <a:ext cx="608586" cy="71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151879" y="1882823"/>
        <a:ext cx="426010" cy="427158"/>
      </dsp:txXfrm>
    </dsp:sp>
    <dsp:sp modelId="{6AF4101F-C558-4E16-B77F-DD3F6AE5BC9B}">
      <dsp:nvSpPr>
        <dsp:cNvPr id="0" name=""/>
        <dsp:cNvSpPr/>
      </dsp:nvSpPr>
      <dsp:spPr>
        <a:xfrm>
          <a:off x="8047535" y="1235195"/>
          <a:ext cx="2870689" cy="1722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Say goodbye to generic programs and say hello to a plan that suits your unique needs. </a:t>
          </a:r>
          <a:endParaRPr lang="en-US" sz="1700" kern="1200"/>
        </a:p>
      </dsp:txBody>
      <dsp:txXfrm>
        <a:off x="8097983" y="1285643"/>
        <a:ext cx="2769793" cy="1621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F8BE4-5A15-4DAC-8980-3A52D83D6498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D18E2-3595-4B19-955F-2F826C9B994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 dirty="0"/>
            <a:t>Trues fitness allows you to set goals and track your progress in a user-friendly interface.</a:t>
          </a:r>
          <a:endParaRPr lang="en-US" sz="1700" kern="1200" dirty="0"/>
        </a:p>
      </dsp:txBody>
      <dsp:txXfrm>
        <a:off x="59990" y="2654049"/>
        <a:ext cx="3226223" cy="720000"/>
      </dsp:txXfrm>
    </dsp:sp>
    <dsp:sp modelId="{BE61ADF9-F963-4F4D-9B34-01107E36B730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81A24-0976-4C93-9B78-EDC3538A4E13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Easily monitor your fitness journey with visual representation of your achievement.</a:t>
          </a:r>
          <a:endParaRPr lang="en-US" sz="1700" kern="1200"/>
        </a:p>
      </dsp:txBody>
      <dsp:txXfrm>
        <a:off x="3850802" y="2654049"/>
        <a:ext cx="3226223" cy="720000"/>
      </dsp:txXfrm>
    </dsp:sp>
    <dsp:sp modelId="{13BAA18D-099F-443C-8E9F-A0B262902A1A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412B2-AF60-4317-AF27-74BCA9BC417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Stay motivated by celebrating milestones and seeing your continuous progress.</a:t>
          </a:r>
          <a:endParaRPr lang="en-US" sz="1700" kern="1200"/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95DB2-848E-4069-A21B-70AD8252EF9F}">
      <dsp:nvSpPr>
        <dsp:cNvPr id="0" name=""/>
        <dsp:cNvSpPr/>
      </dsp:nvSpPr>
      <dsp:spPr>
        <a:xfrm>
          <a:off x="0" y="0"/>
          <a:ext cx="4863261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/>
            <a:t>Gain access to a vast library of workout videos, covering various fitness fitness levels and exercise types.</a:t>
          </a:r>
          <a:endParaRPr lang="en-US" sz="1900" kern="1200"/>
        </a:p>
      </dsp:txBody>
      <dsp:txXfrm>
        <a:off x="38234" y="38234"/>
        <a:ext cx="3454631" cy="1228933"/>
      </dsp:txXfrm>
    </dsp:sp>
    <dsp:sp modelId="{E86CC36E-8C5A-471B-8D03-A3E2E18DE9AE}">
      <dsp:nvSpPr>
        <dsp:cNvPr id="0" name=""/>
        <dsp:cNvSpPr/>
      </dsp:nvSpPr>
      <dsp:spPr>
        <a:xfrm>
          <a:off x="429111" y="1522968"/>
          <a:ext cx="4863261" cy="130540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/>
            <a:t>From cardio to strength training ,yoga to many more.</a:t>
          </a:r>
          <a:endParaRPr lang="en-US" sz="1900" kern="1200"/>
        </a:p>
      </dsp:txBody>
      <dsp:txXfrm>
        <a:off x="467345" y="1561202"/>
        <a:ext cx="3509171" cy="1228933"/>
      </dsp:txXfrm>
    </dsp:sp>
    <dsp:sp modelId="{EF82CC56-F3FF-4649-8958-FFD486BFE60A}">
      <dsp:nvSpPr>
        <dsp:cNvPr id="0" name=""/>
        <dsp:cNvSpPr/>
      </dsp:nvSpPr>
      <dsp:spPr>
        <a:xfrm>
          <a:off x="858222" y="3045936"/>
          <a:ext cx="4863261" cy="130540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/>
            <a:t>Follow along with expert trainers, ensuring correct form and maximizing your workout potential.</a:t>
          </a:r>
          <a:endParaRPr lang="en-US" sz="1900" kern="1200"/>
        </a:p>
      </dsp:txBody>
      <dsp:txXfrm>
        <a:off x="896456" y="3084170"/>
        <a:ext cx="3509171" cy="1228933"/>
      </dsp:txXfrm>
    </dsp:sp>
    <dsp:sp modelId="{4CCAC855-0CF6-4D9E-97C0-4E12811B35CA}">
      <dsp:nvSpPr>
        <dsp:cNvPr id="0" name=""/>
        <dsp:cNvSpPr/>
      </dsp:nvSpPr>
      <dsp:spPr>
        <a:xfrm>
          <a:off x="4014750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05665" y="989929"/>
        <a:ext cx="466680" cy="638504"/>
      </dsp:txXfrm>
    </dsp:sp>
    <dsp:sp modelId="{426ABF67-6E58-4994-9F36-570D29E13AA8}">
      <dsp:nvSpPr>
        <dsp:cNvPr id="0" name=""/>
        <dsp:cNvSpPr/>
      </dsp:nvSpPr>
      <dsp:spPr>
        <a:xfrm>
          <a:off x="4443861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34776" y="2504195"/>
        <a:ext cx="466680" cy="63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D16E-FC56-4799-A34C-8A85A7B23DCE}">
      <dsp:nvSpPr>
        <dsp:cNvPr id="0" name=""/>
        <dsp:cNvSpPr/>
      </dsp:nvSpPr>
      <dsp:spPr>
        <a:xfrm>
          <a:off x="0" y="531"/>
          <a:ext cx="5393361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93694-23CD-463D-9BFC-33264C88CF4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AC30F-F080-4BDE-8DAE-87997F4170CF}">
      <dsp:nvSpPr>
        <dsp:cNvPr id="0" name=""/>
        <dsp:cNvSpPr/>
      </dsp:nvSpPr>
      <dsp:spPr>
        <a:xfrm>
          <a:off x="1435590" y="531"/>
          <a:ext cx="395777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Participate in fun and challenging fitness challenges within the trues app.</a:t>
          </a:r>
          <a:endParaRPr lang="en-US" sz="2300" kern="1200"/>
        </a:p>
      </dsp:txBody>
      <dsp:txXfrm>
        <a:off x="1435590" y="531"/>
        <a:ext cx="3957770" cy="1242935"/>
      </dsp:txXfrm>
    </dsp:sp>
    <dsp:sp modelId="{797CDA94-EB6F-483E-AA62-942A727B31C9}">
      <dsp:nvSpPr>
        <dsp:cNvPr id="0" name=""/>
        <dsp:cNvSpPr/>
      </dsp:nvSpPr>
      <dsp:spPr>
        <a:xfrm>
          <a:off x="0" y="1554201"/>
          <a:ext cx="5393361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B8A8E-D1F4-4115-AFA0-7A17F73BD81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9E861-3561-4343-AABE-2CF1D82B20BE}">
      <dsp:nvSpPr>
        <dsp:cNvPr id="0" name=""/>
        <dsp:cNvSpPr/>
      </dsp:nvSpPr>
      <dsp:spPr>
        <a:xfrm>
          <a:off x="1435590" y="1554201"/>
          <a:ext cx="395777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Push your limits and earn rewards for reaching milestones.</a:t>
          </a:r>
          <a:endParaRPr lang="en-US" sz="2300" kern="1200"/>
        </a:p>
      </dsp:txBody>
      <dsp:txXfrm>
        <a:off x="1435590" y="1554201"/>
        <a:ext cx="3957770" cy="1242935"/>
      </dsp:txXfrm>
    </dsp:sp>
    <dsp:sp modelId="{EFAE9F9A-C2CE-4A35-A2DE-974C4B2A8943}">
      <dsp:nvSpPr>
        <dsp:cNvPr id="0" name=""/>
        <dsp:cNvSpPr/>
      </dsp:nvSpPr>
      <dsp:spPr>
        <a:xfrm>
          <a:off x="0" y="3107870"/>
          <a:ext cx="5393361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BC5AC-7ECD-4964-B93A-F7E443FCF43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CFF54-85DD-469C-B2D9-EB9E3DDE3DCE}">
      <dsp:nvSpPr>
        <dsp:cNvPr id="0" name=""/>
        <dsp:cNvSpPr/>
      </dsp:nvSpPr>
      <dsp:spPr>
        <a:xfrm>
          <a:off x="1435590" y="3107870"/>
          <a:ext cx="395777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Stay motivated and make fitness an enjoyable part of your lifestyle.</a:t>
          </a:r>
          <a:endParaRPr lang="en-US" sz="2300" kern="1200"/>
        </a:p>
      </dsp:txBody>
      <dsp:txXfrm>
        <a:off x="1435590" y="3107870"/>
        <a:ext cx="3957770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ED8D-DD04-B00E-DECA-41202D0B8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4DB76-3907-475C-7BB4-748C2BA78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733AA-A261-5C9A-2532-80C5AC89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8B1B9-5A9D-AD8F-341C-D6BB7E93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BDA1-590F-E724-B718-093BC99B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32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6CFB-E2BA-E038-BD3E-608672EF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09926-0582-B08C-7121-E7347014B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3DD6E-5D2B-6B78-9126-30A7E145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5332-9646-0622-2A93-457243A9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5569F-D642-6021-EEC8-8B29A4E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193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66B49-A32E-ECB3-7195-7DC65EB1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036E4-8C04-EC70-56CA-5306705CD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2547-EC2C-761A-F679-BDA664B9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55AD-B332-24BA-FE0E-0A706A61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2BAA7-A9DB-8B65-50DA-A315E10F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58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B83D-916C-803D-B529-948011B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D152-9FD6-7A33-B3F0-ACF922A5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17A21-98DA-A925-B690-3005E866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F8FE-58DE-85A4-2668-7945A869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4D73-5BD7-7B48-A207-03947864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18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1384-B93F-60E1-C3BF-A55A5CC3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7D4B6-8AFA-3D32-F674-22D17A5BC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0DB0C-6BEC-A206-67EC-C45C54D6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99F1-C1F6-FC7F-1AA3-36011099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3597-FC9D-B25F-4A65-C6A2706E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835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B936-0035-8132-AFF5-1BDBF3BE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2101-0096-577C-0290-C6F5DEEC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14CF9-70F7-980F-6C7D-BAC3EB608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D9DA-71A6-FE8A-184D-3CBE6CAA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3B18-50C6-0562-1B92-2D217C4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FECF3-D50B-A635-41D8-78C7325F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347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826A-0D23-A638-81C3-75C06499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198F8-920E-0742-C5EC-6496C7BE0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068FC-9E25-63BE-F13A-FC8B8B54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D49E4-7C01-7E43-21B0-23742AE83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EC94A-9852-925C-9B12-D5B703113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EF5D9-A2E5-FA61-60B6-8F6C0D2E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B7114-616E-16C3-1CD6-FB687AD5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580A6-78F9-E656-6325-4D386B33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31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E576-405D-A2D9-99AB-5733F71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904FB-0EE5-BE35-06E1-1FE6B4B0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2ABDB-EBD0-D784-FB2A-6346E029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6F473-72A5-3471-A76C-BA81F0A6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74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47E31-FDA2-6C99-962F-EC6A16E6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76DD3-DEDF-1F2A-09AF-8573A8DA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5972D-6398-F274-EFEE-1E238CC2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642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1B521-A18E-DB1F-5873-D7852C36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BAE5-8D85-C273-CC60-13BEF3FFD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1BD15-6616-2CA6-BFD9-B60044519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3C4FF-61AB-7DF3-D693-92474849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5D6FB-C095-357E-C9DF-9BFC3C97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8FFF-76BD-6A62-804C-58571DDC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7671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7FC2-2527-6393-05AB-F7BFDAE5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795ABE-B578-3553-7CFE-3EDA0CEF2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EB7B-C4D9-E22D-2D77-DF00FC38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EF87D-157A-F0DD-E99C-5FBE51D5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C6631-A5E7-05A9-52BD-0DBD2829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04E29-7513-6ECA-DCBA-BD43193F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037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3D218-5AF9-F49A-C89D-61264756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31CD-0823-4522-BA76-E78C48F09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52B4F-6319-9512-8C48-8D894F04B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62C07-6291-4464-91B1-C5881C11A746}" type="datetimeFigureOut">
              <a:rPr lang="en-ZA" smtClean="0"/>
              <a:t>2023/10/13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474AF-5065-9187-4FAA-0132BC575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2494B-0DFA-6763-80D9-798A44A74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CDAEC-BC98-4588-A7AF-14056766724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678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4D0F5-58A6-FB79-3DF3-BB803179A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ZA" sz="7200"/>
              <a:t>Fitness Coaching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58EE4-C94B-C3A3-737D-EB61267B7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ZA" sz="2800"/>
              <a:t>Presentation by Avuyile Maxhwele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98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44040-8808-842F-492E-B8E9EA0C7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1819" y="382536"/>
            <a:ext cx="5760846" cy="2310312"/>
          </a:xfrm>
        </p:spPr>
        <p:txBody>
          <a:bodyPr>
            <a:normAutofit/>
          </a:bodyPr>
          <a:lstStyle/>
          <a:p>
            <a:r>
              <a:rPr lang="en-ZA" sz="5200" dirty="0">
                <a:solidFill>
                  <a:schemeClr val="tx2"/>
                </a:solidFill>
              </a:rPr>
              <a:t>Welcome to trues fitness coaching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6D1BB-727D-E32C-87EB-381468E1E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3071400"/>
            <a:ext cx="5760846" cy="1992969"/>
          </a:xfrm>
        </p:spPr>
        <p:txBody>
          <a:bodyPr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tx2"/>
                </a:solidFill>
              </a:rPr>
              <a:t>This app is designed to help you  achieve your fitness goals effectively and efficiently.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tx2"/>
                </a:solidFill>
              </a:rPr>
              <a:t>Let’s explore the features and benefits that trues has to offer.</a:t>
            </a:r>
          </a:p>
        </p:txBody>
      </p:sp>
    </p:spTree>
    <p:extLst>
      <p:ext uri="{BB962C8B-B14F-4D97-AF65-F5344CB8AC3E}">
        <p14:creationId xmlns:p14="http://schemas.microsoft.com/office/powerpoint/2010/main" val="60854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4DA9-C17D-9E22-BDFF-93ECF9C67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ZA" sz="4000">
                <a:solidFill>
                  <a:srgbClr val="FFFFFF"/>
                </a:solidFill>
              </a:rPr>
              <a:t>Personalized Fitness Plans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418D5437-2A7C-3CB4-3834-21759AE6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0607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05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BD458-17C1-9D94-C0BF-EDDE9148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ZA" sz="4000">
                <a:solidFill>
                  <a:srgbClr val="FFFFFF"/>
                </a:solidFill>
              </a:rPr>
              <a:t>Goal tracking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F02D1A6-9D32-E944-F35A-D2B7D752F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0188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594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060C2C-8AC8-CD90-03E6-F47831D8D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9" r="9310" b="-3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5953-510E-C926-4F47-B785654F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en-ZA"/>
              <a:t>Workout Library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8CEB5B7-AC12-E03A-02AB-E06F1A3B9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833323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215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5FE1-87EB-C5C2-D257-023B968B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ZA"/>
              <a:t>Nutrition Guidance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8BE1-6A5E-F02B-D454-43156B33A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ZA"/>
              <a:t>Provide nutritional guidance, including meal plans and recipes.</a:t>
            </a:r>
          </a:p>
          <a:p>
            <a:r>
              <a:rPr lang="en-ZA"/>
              <a:t>Discover healthy and delicious recipes that align with your fitness goals.</a:t>
            </a:r>
          </a:p>
          <a:p>
            <a:r>
              <a:rPr lang="en-ZA"/>
              <a:t>Achieve a well rounded approach to fitness by focusing  on both exercise and nutrition.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Fork and knife">
            <a:extLst>
              <a:ext uri="{FF2B5EF4-FFF2-40B4-BE49-F238E27FC236}">
                <a16:creationId xmlns:a16="http://schemas.microsoft.com/office/drawing/2014/main" id="{DFF97D59-F40B-371B-8545-25C4BC823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543D-B38B-1CC6-C290-5467BAFC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ZA"/>
              <a:t>In App Challenges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85CBE62-AF50-DFCE-B1A7-327C450BA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7" r="18524" b="2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5A480147-3BC7-556F-0AB6-7D5F3FE41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453047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71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AC9CB-2C8B-81BB-2576-D1DF3BCA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ZA"/>
              <a:t>Conclusion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15736-FAC9-BE07-3DC4-221650D4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ZA"/>
              <a:t>Trues is your all-in-one fitness coaching app, designed to support and guide you towards a healthier lifestyle.</a:t>
            </a:r>
          </a:p>
          <a:p>
            <a:r>
              <a:rPr lang="en-ZA"/>
              <a:t>Start your fitness journey today and unlock your full potential with trues!</a:t>
            </a:r>
          </a:p>
          <a:p>
            <a:r>
              <a:rPr lang="en-ZA"/>
              <a:t>Download the app now and embark on a transformative fitness experience</a:t>
            </a:r>
          </a:p>
          <a:p>
            <a:pPr marL="0" indent="0">
              <a:buNone/>
            </a:pPr>
            <a:endParaRPr lang="en-Z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73E715BE-A238-E837-B717-C129406B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1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Raising Their Hands">
            <a:extLst>
              <a:ext uri="{FF2B5EF4-FFF2-40B4-BE49-F238E27FC236}">
                <a16:creationId xmlns:a16="http://schemas.microsoft.com/office/drawing/2014/main" id="{A73EB5E2-26E1-A461-49AF-F431281D4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" r="1" b="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544AA-BC1C-4520-A5BA-28A06C8A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The end!!!!!</a:t>
            </a:r>
          </a:p>
        </p:txBody>
      </p:sp>
    </p:spTree>
    <p:extLst>
      <p:ext uri="{BB962C8B-B14F-4D97-AF65-F5344CB8AC3E}">
        <p14:creationId xmlns:p14="http://schemas.microsoft.com/office/powerpoint/2010/main" val="33024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312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Fitness Coaching System</vt:lpstr>
      <vt:lpstr>Welcome to trues fitness coaching System</vt:lpstr>
      <vt:lpstr>Personalized Fitness Plans</vt:lpstr>
      <vt:lpstr>Goal tracking</vt:lpstr>
      <vt:lpstr>Workout Library</vt:lpstr>
      <vt:lpstr>Nutrition Guidance</vt:lpstr>
      <vt:lpstr>In App Challenges</vt:lpstr>
      <vt:lpstr>Conclusion</vt:lpstr>
      <vt:lpstr>The end!!!!!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Coaching System</dc:title>
  <dc:creator>AVUYILE MAXHWELE</dc:creator>
  <cp:lastModifiedBy>AVUYILE MAXHWELE</cp:lastModifiedBy>
  <cp:revision>1</cp:revision>
  <dcterms:created xsi:type="dcterms:W3CDTF">2023-10-13T08:30:43Z</dcterms:created>
  <dcterms:modified xsi:type="dcterms:W3CDTF">2023-10-13T11:17:28Z</dcterms:modified>
</cp:coreProperties>
</file>